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4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74EC1-B239-467E-98FA-EF6B351A4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2575E-0F38-4B22-9855-B9F84DCDB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1A475-9B8F-4FAD-ABBC-8C071FFCC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E3EC8-8770-4763-A719-FB98A19E3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B9DC9A-261E-4FA6-9CB9-908B7E7AD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576131-4FCB-42E6-86E0-5A5D4CE8B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CA7133-E0A0-4ECA-84C3-8686FB899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CD3EE-C95F-410A-BCA0-E006B3092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25A7A-BB05-4D79-8DBC-F77074F15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91E95-ECB9-4209-97DB-36067305F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ECCC8-3A3B-4415-8E6A-15A189E29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736" r:id="rId2"/>
    <p:sldLayoutId id="2147484737" r:id="rId3"/>
    <p:sldLayoutId id="2147484738" r:id="rId4"/>
    <p:sldLayoutId id="2147484739" r:id="rId5"/>
    <p:sldLayoutId id="2147484740" r:id="rId6"/>
    <p:sldLayoutId id="2147484741" r:id="rId7"/>
    <p:sldLayoutId id="2147484742" r:id="rId8"/>
    <p:sldLayoutId id="2147484743" r:id="rId9"/>
    <p:sldLayoutId id="2147484744" r:id="rId10"/>
    <p:sldLayoutId id="214748474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18" Type="http://schemas.openxmlformats.org/officeDocument/2006/relationships/tags" Target="../tags/tag269.xml" /><Relationship Id="rId19" Type="http://schemas.openxmlformats.org/officeDocument/2006/relationships/tags" Target="../tags/tag270.xml" /><Relationship Id="rId2" Type="http://schemas.openxmlformats.org/officeDocument/2006/relationships/tags" Target="../tags/tag253.xml" /><Relationship Id="rId20" Type="http://schemas.openxmlformats.org/officeDocument/2006/relationships/tags" Target="../tags/tag271.xml" /><Relationship Id="rId21" Type="http://schemas.openxmlformats.org/officeDocument/2006/relationships/tags" Target="../tags/tag272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16" Type="http://schemas.openxmlformats.org/officeDocument/2006/relationships/tags" Target="../tags/tag287.xml" /><Relationship Id="rId17" Type="http://schemas.openxmlformats.org/officeDocument/2006/relationships/tags" Target="../tags/tag288.xml" /><Relationship Id="rId18" Type="http://schemas.openxmlformats.org/officeDocument/2006/relationships/tags" Target="../tags/tag289.xml" /><Relationship Id="rId19" Type="http://schemas.openxmlformats.org/officeDocument/2006/relationships/tags" Target="../tags/tag290.xml" /><Relationship Id="rId2" Type="http://schemas.openxmlformats.org/officeDocument/2006/relationships/tags" Target="../tags/tag273.xml" /><Relationship Id="rId20" Type="http://schemas.openxmlformats.org/officeDocument/2006/relationships/tags" Target="../tags/tag291.xml" /><Relationship Id="rId21" Type="http://schemas.openxmlformats.org/officeDocument/2006/relationships/tags" Target="../tags/tag292.xml" /><Relationship Id="rId22" Type="http://schemas.openxmlformats.org/officeDocument/2006/relationships/tags" Target="../tags/tag293.xml" /><Relationship Id="rId23" Type="http://schemas.openxmlformats.org/officeDocument/2006/relationships/tags" Target="../tags/tag294.xml" /><Relationship Id="rId24" Type="http://schemas.openxmlformats.org/officeDocument/2006/relationships/tags" Target="../tags/tag295.xml" /><Relationship Id="rId25" Type="http://schemas.openxmlformats.org/officeDocument/2006/relationships/tags" Target="../tags/tag296.xml" /><Relationship Id="rId26" Type="http://schemas.openxmlformats.org/officeDocument/2006/relationships/tags" Target="../tags/tag297.xml" /><Relationship Id="rId27" Type="http://schemas.openxmlformats.org/officeDocument/2006/relationships/tags" Target="../tags/tag298.xml" /><Relationship Id="rId28" Type="http://schemas.openxmlformats.org/officeDocument/2006/relationships/tags" Target="../tags/tag299.xml" /><Relationship Id="rId29" Type="http://schemas.openxmlformats.org/officeDocument/2006/relationships/tags" Target="../tags/tag300.xml" /><Relationship Id="rId3" Type="http://schemas.openxmlformats.org/officeDocument/2006/relationships/tags" Target="../tags/tag274.xml" /><Relationship Id="rId30" Type="http://schemas.openxmlformats.org/officeDocument/2006/relationships/tags" Target="../tags/tag301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tags" Target="../tags/tag312.xml" /><Relationship Id="rId13" Type="http://schemas.openxmlformats.org/officeDocument/2006/relationships/tags" Target="../tags/tag313.xml" /><Relationship Id="rId14" Type="http://schemas.openxmlformats.org/officeDocument/2006/relationships/tags" Target="../tags/tag314.xml" /><Relationship Id="rId15" Type="http://schemas.openxmlformats.org/officeDocument/2006/relationships/tags" Target="../tags/tag315.xml" /><Relationship Id="rId16" Type="http://schemas.openxmlformats.org/officeDocument/2006/relationships/tags" Target="../tags/tag316.xml" /><Relationship Id="rId17" Type="http://schemas.openxmlformats.org/officeDocument/2006/relationships/tags" Target="../tags/tag317.xml" /><Relationship Id="rId18" Type="http://schemas.openxmlformats.org/officeDocument/2006/relationships/tags" Target="../tags/tag318.xml" /><Relationship Id="rId19" Type="http://schemas.openxmlformats.org/officeDocument/2006/relationships/tags" Target="../tags/tag319.xml" /><Relationship Id="rId2" Type="http://schemas.openxmlformats.org/officeDocument/2006/relationships/tags" Target="../tags/tag302.xml" /><Relationship Id="rId20" Type="http://schemas.openxmlformats.org/officeDocument/2006/relationships/tags" Target="../tags/tag320.xml" /><Relationship Id="rId21" Type="http://schemas.openxmlformats.org/officeDocument/2006/relationships/tags" Target="../tags/tag321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tags" Target="../tags/tag306.xml" /><Relationship Id="rId7" Type="http://schemas.openxmlformats.org/officeDocument/2006/relationships/tags" Target="../tags/tag307.xml" /><Relationship Id="rId8" Type="http://schemas.openxmlformats.org/officeDocument/2006/relationships/tags" Target="../tags/tag308.xml" /><Relationship Id="rId9" Type="http://schemas.openxmlformats.org/officeDocument/2006/relationships/tags" Target="../tags/tag3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2.xml" /><Relationship Id="rId3" Type="http://schemas.openxmlformats.org/officeDocument/2006/relationships/tags" Target="../tags/tag323.xml" /><Relationship Id="rId4" Type="http://schemas.openxmlformats.org/officeDocument/2006/relationships/tags" Target="../tags/tag3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12" Type="http://schemas.openxmlformats.org/officeDocument/2006/relationships/tags" Target="../tags/tag335.xml" /><Relationship Id="rId13" Type="http://schemas.openxmlformats.org/officeDocument/2006/relationships/tags" Target="../tags/tag336.xml" /><Relationship Id="rId14" Type="http://schemas.openxmlformats.org/officeDocument/2006/relationships/tags" Target="../tags/tag337.xml" /><Relationship Id="rId15" Type="http://schemas.openxmlformats.org/officeDocument/2006/relationships/tags" Target="../tags/tag338.xml" /><Relationship Id="rId16" Type="http://schemas.openxmlformats.org/officeDocument/2006/relationships/tags" Target="../tags/tag339.xml" /><Relationship Id="rId17" Type="http://schemas.openxmlformats.org/officeDocument/2006/relationships/tags" Target="../tags/tag340.xml" /><Relationship Id="rId18" Type="http://schemas.openxmlformats.org/officeDocument/2006/relationships/tags" Target="../tags/tag341.xml" /><Relationship Id="rId19" Type="http://schemas.openxmlformats.org/officeDocument/2006/relationships/tags" Target="../tags/tag342.xml" /><Relationship Id="rId2" Type="http://schemas.openxmlformats.org/officeDocument/2006/relationships/tags" Target="../tags/tag325.xml" /><Relationship Id="rId20" Type="http://schemas.openxmlformats.org/officeDocument/2006/relationships/tags" Target="../tags/tag343.xml" /><Relationship Id="rId21" Type="http://schemas.openxmlformats.org/officeDocument/2006/relationships/tags" Target="../tags/tag344.xml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613307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豆泥丸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豆泥丸,a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唐布拉景区方案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景区概述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规划目标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规划内容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实施方案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效益评估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景区概述</a:t>
            </a:r>
            <a:endParaRPr lang="zh-CN" altLang="en-US"/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地理位置</a:t>
            </a:r>
            <a:endParaRPr lang="zh-CN" altLang="en-US"/>
          </a:p>
        </p:txBody>
      </p:sp>
      <p:sp>
        <p:nvSpPr>
          <p:cNvPr id="104908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唐布拉景区位于新疆维吾尔自治区伊犁哈萨克自治州尼勒克县境内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景区内有多条河流经过，其中以喀什河、巩乃斯河最为著名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景区地处天山北坡，属北温带大陆性气候，夏季凉爽，冬季寒冷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景区距离伊宁市约150公里，距离尼勒克县约60公里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自然环境</a:t>
            </a:r>
            <a:endParaRPr lang="zh-CN" altLang="en-US"/>
          </a:p>
        </p:txBody>
      </p:sp>
      <p:sp>
        <p:nvSpPr>
          <p:cNvPr id="104916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气候条件：温带大陆性气候，夏季凉爽，冬季寒冷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地理位置：位于新疆伊犁地区尼勒克县境内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地形地貌：以高山、峡谷、草原、河流为主要特色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自然资源：森林、草原、河流、矿产等资源丰富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资源特色</a:t>
            </a:r>
            <a:endParaRPr lang="zh-CN" altLang="en-US"/>
          </a:p>
        </p:txBody>
      </p:sp>
      <p:sp>
        <p:nvSpPr>
          <p:cNvPr id="104923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历史文化：景区内有多处历史文化遗址，见证了丝绸之路的历史。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自然资源：唐布拉景区拥有壮美的自然风光，是新疆著名的旅游胜地。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民俗风情：当地民族风情浓厚，游客可以体验到独特的地域文化。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旅游设施：景区内旅游设施完备，为游客提供便捷的旅游服务。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景区定位</a:t>
            </a:r>
            <a:endParaRPr lang="zh-CN" altLang="en-US"/>
          </a:p>
        </p:txBody>
      </p:sp>
      <p:sp>
        <p:nvSpPr>
          <p:cNvPr id="104928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自然景观：唐布拉景区拥有壮美的自然风光，是新疆著名的旅游胜地之一。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文化底蕴：景区内有多处历史文化遗址，是了解新疆历史和文化的好去处。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旅游度假：唐布拉景区适合开展各类旅游活动，如徒步、摄影、野营等，是旅游度假的理想之地。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生态保护：唐布拉景区重视生态保护，积极推进生态文明建设，为游客提供更好的旅游环境。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规划目标</a:t>
            </a:r>
            <a:endParaRPr lang="zh-CN" altLang="en-US"/>
          </a:p>
        </p:txBody>
      </p:sp>
      <p:sp>
        <p:nvSpPr>
          <p:cNvPr id="104933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短期目标</a:t>
            </a:r>
            <a:endParaRPr lang="zh-CN" altLang="en-US"/>
          </a:p>
        </p:txBody>
      </p:sp>
      <p:sp>
        <p:nvSpPr>
          <p:cNvPr id="104937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提升游客体验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完善基础设施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保护自然环境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促进当地经济发展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中期目标</a:t>
            </a:r>
            <a:endParaRPr lang="zh-CN" altLang="en-US"/>
          </a:p>
        </p:txBody>
      </p:sp>
      <p:sp>
        <p:nvSpPr>
          <p:cNvPr id="10494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提升唐布拉景区品牌知名度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实现旅游产业升级和可持续发展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促进当地经济和社会发展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吸引更多国内外游客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长期目标</a:t>
            </a:r>
            <a:endParaRPr lang="zh-CN" altLang="en-US"/>
          </a:p>
        </p:txBody>
      </p:sp>
      <p:sp>
        <p:nvSpPr>
          <p:cNvPr id="104951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提升唐布拉景区品牌形象，成为国内外知名旅游目的地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推动当地经济发展，增加就业机会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保护自然环境，实现可持续发展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完善景区基础设施，提高游客旅游体验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可持续发展</a:t>
            </a:r>
            <a:endParaRPr lang="zh-CN" altLang="en-US"/>
          </a:p>
        </p:txBody>
      </p:sp>
      <p:sp>
        <p:nvSpPr>
          <p:cNvPr id="10495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促进生态保护和资源合理利用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实现经济、社会和环境的协调发展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增强游客的体验和满意度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提升当地居民生活水平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规划内容</a:t>
            </a:r>
            <a:endParaRPr lang="zh-CN" altLang="en-US"/>
          </a:p>
        </p:txBody>
      </p:sp>
      <p:sp>
        <p:nvSpPr>
          <p:cNvPr id="104966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旅游线路规划</a:t>
            </a:r>
            <a:endParaRPr lang="zh-CN" altLang="en-US"/>
          </a:p>
        </p:txBody>
      </p:sp>
      <p:sp>
        <p:nvSpPr>
          <p:cNvPr id="10497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规划目标：打造精品旅游线路，提升游客满意度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节点安排：在重要景点设置休息点和服务设施，提供游客便利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配套服务：加强旅游交通、住宿、餐饮等方面的建设，提升旅游服务质量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线路设计：根据景点特色和地理位置，设计多条主题线路，如自然风光、历史文化、民俗风情等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https://d.book118.com/128026133073006030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324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唐布拉景区方案</vt:lpstr>
      <vt:lpstr>目录</vt:lpstr>
      <vt:lpstr>添加章节标题</vt:lpstr>
      <vt:lpstr>景区概述</vt:lpstr>
      <vt:lpstr>地理位置</vt:lpstr>
      <vt:lpstr>自然环境</vt:lpstr>
      <vt:lpstr>资源特色</vt:lpstr>
      <vt:lpstr>景区定位</vt:lpstr>
      <vt:lpstr>规划目标</vt:lpstr>
      <vt:lpstr>短期目标</vt:lpstr>
      <vt:lpstr>中期目标</vt:lpstr>
      <vt:lpstr>长期目标</vt:lpstr>
      <vt:lpstr>可持续发展</vt:lpstr>
      <vt:lpstr>规划内容</vt:lpstr>
      <vt:lpstr>旅游线路规划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2024-09-07T02:14:46.648</cp:lastPrinted>
  <dcterms:created xsi:type="dcterms:W3CDTF">2024-09-06T18:14:46Z</dcterms:created>
  <dcterms:modified xsi:type="dcterms:W3CDTF">2024-09-06T18:14:49Z</dcterms:modified>
</cp:coreProperties>
</file>