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E5FE9-558C-455F-9317-F4521CDAC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EF639-CEFF-4933-8F83-F63C6292C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06C83-0340-47B9-A129-B5C6A6FF0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3A255-67CE-40CE-965E-796D36E71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5FA218-CC5B-4475-8CBA-7506A7587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FB41E2-8BCB-4484-AB67-8CD7FF88A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394946-B717-4995-82BC-253115E23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1C9D8-B059-4C44-93A9-3998E5245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374AB-9C05-43F4-9A21-56469803F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D6A7F-8D59-496D-B304-F3CBA3296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0F6C6-B445-4CCE-B2B0-AAB7B0535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27033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小儿运动功能发育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小儿运动功能发育过程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影响小儿运动功能发育的因素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如何促进小儿运动功能发育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小儿运动功能发育是指儿童从出生到成长过程中，身体运动能力的逐渐发展和完善。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动功能发育包括大运动和精细运动两个方面，大运动是指儿童身体姿势和动作的发展，如翻身、坐立、爬行、行走等；精细运动是指儿童利用手和手指的能力来操作物体、完成任务和表达思想的活动，如抓握、摆弄物品、搭积木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小儿运动功能发育是儿童正常成长和发展的基础，对儿童的身体、智力、情感和社会发展都有重要影响。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正常的运动功能发育有助于儿童建立自信心、提高解决问题的能力、培养创造力，以及促进语言和认知能力的发展。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相反，如果儿童的运动功能发育出现异常，可能会导致学习困难、行为问题、社交障碍等问题，影响儿童的生活质量和社会适应能力。因此，了解小儿运动功能发育的特点和规律，对家长和儿童健康工作者来说是非常重要的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13" b="7813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13" b="7813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小儿运动功能发育过程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新生儿在俯卧时能够尝试抬头，但力量较弱，持续时间较短。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抬头动作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抓握反射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初步肢体协调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新生儿的手掌被触摸时，会本能地握紧接触物。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宝宝开始尝试用小手碰触玩具，并试图抓握。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0-3个月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宝宝开始能够自主从仰卧翻到俯卧，或从俯卧翻到仰卧。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499" r="1149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02" r="1450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翻身动作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宝宝能够在有支撑的情况下保持短时间的坐姿。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坐姿稳定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宝宝开始尝试用大拇指和食指捏起小物体。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手部精细动作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4-6个月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宝宝开始能够腹部离地爬行，并逐渐熟练。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667" b="11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爬行动作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宝宝开始尝试站立，并可能需要扶着家具或其他支撑物。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站立尝试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187" r="1618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宝宝能够准确抓取看到的物品，并能够转移视线跟随移动的物体。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手眼协调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7-9个月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手指灵活性增强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宝宝能够更熟练地使用手指进行操作，如搭积木、捏取小物件等。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走路初探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宝宝开始尝试独立行走，起初可能不太稳定，需要成人扶持。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语言模仿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宝宝开始模仿成人的发音和语言，尝试发出有意义的声音和单词。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458" r="17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10-12个月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影响小儿运动功能发育的因素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https://d.book118.com/128027033106006024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2024-08-31T22:16:32.135</cp:lastPrinted>
  <dcterms:created xsi:type="dcterms:W3CDTF">2024-08-31T14:16:32Z</dcterms:created>
  <dcterms:modified xsi:type="dcterms:W3CDTF">2024-08-31T14:16:34Z</dcterms:modified>
</cp:coreProperties>
</file>