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7AA57-5746-49B8-9808-A6FAE0FF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F308C-2485-4DDA-A441-BF90039D7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17FC7-D530-41A4-A550-28D74B167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7A5C4-4000-4BF5-8F94-8BCCCC7E7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0FB44-A896-4D43-8B28-EBBB49598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464B50-445B-4203-8139-F06ADAC3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22EF84-45D7-44F1-A6FD-F659A99F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638E4-3119-4957-A821-E74192FF5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7154ED-7F0E-44E2-AEF3-8708C671E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A7187-2B76-470B-B5D8-4D470A33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D7CD1-D149-4756-9338-C5E4B22B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7052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应用WI技术评估心脏手术后的恢复情况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心脏手术概述与恢复重要性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WI技术原理及其在心脏手术后应用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评估指标与方法体系建立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实际操作流程与注意事项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总结：提高心脏手术后恢复质量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心脏手术概述与恢复重要性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冠状动脉搭桥手术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心脏瓣膜手术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先天性心脏病手术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心脏移植手术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心脏手术类型及适应症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适用于冠心病、心肌梗死等，通过重建冠状动脉血流以改善心肌供血。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针对先天性心脏病，如房间隔缺损、室间隔缺损等，通过手术矫正心脏结构异常。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用于治疗心脏瓣膜疾病，如瓣膜狭窄或关闭不全，通过修复或更换瓣膜以恢复心脏正常功能。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适用于终末期心脏病患者，通过移植健康心脏以挽救患者生命。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早期恢复阶段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中期恢复阶段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后期恢复阶段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恢复关键点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手术后恢复过程与关键点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868" b="1686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术后数小时至数天，重点关注生命体征监测、疼痛控制、心肺功能支持等。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术后数天至数周，逐渐增加活动量，进行康复训练，关注伤口愈合、心功能改善等。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术后数周至数月，继续康复训练，调整生活习惯，关注心理调适等。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包括保持伤口清洁干燥、按时服药、定期复查、遵循医生指导进行康复训练等。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通过对比手术前后的生理指标和症状改善情况，评估手术是否达到预期效果。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评估手术效果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定期对患者进行身体检查和功能测试，了解患者的恢复进度和存在的问题。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监测恢复情况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根据评估结果，为患者制定个性化的康复训练计划，提高康复效果。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指导康复训练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及时发现并处理可能出现的并发症，降低术后风险，保障患者安全。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WI技术原理及其在心脏手术后应用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WI技术基本原理介绍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WI（Wireless Imaging）技术是一种无线医学影像传输和处理技术。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它通过无线方式将医学影像数据传输到接收器，并进行实时处理和分析。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WI技术具有高效、便捷、实时性强等特点，可广泛应用于医疗领域。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WI在心脏手术后监测中作用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实时监测心脏功能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WI技术可实时监测心脏手术后患者的心功能指标，如心率、心律、心输出量等，帮助医生及时了解患者恢复情况。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评估手术效果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通过对比手术前后的影像数据，医生可以评估手术效果，判断手术是否达到预期目标。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发现并发症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WI技术可及时发现心脏手术后可能出现的并发症，如心包积液、心脏压塞等，为医生提供及时干预的依据。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某患者接受心脏搭桥手术后，医生利用WI技术实时监测其心功能指标，发现患者术后出现心律失常。经过及时调整治疗方案，患者的心律很快恢复正常，顺利康复出院。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一名先天性心脏病患儿在接受手术治疗后，医生通过WI技术对其心功能进行长期监测。根据监测结果，医生为患儿制定了个性化的康复计划，使患儿的心功能逐渐恢复正常，生活质量得到显著提高。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位老年患者在接受心脏瓣膜置换手术后，出现心包积液并发症。医生利用WI技术及时发现并采取了相应的治疗措施，使患者成功度过危险期，最终康复出院。这些案例充分证明了WI技术在心脏手术后恢复评估中的重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案例分析：成功应用WI指导恢复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评估指标与方法体系建立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通过连续监测患者心率和心律变化，评估心脏功能恢复情况和心律失常风险。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心率与心律监测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呼吸功能监测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观察术后血压波动情况，判断心脏泵血功能及外周血管阻力变化。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持续监测患者体温，预防术后感染及评估感染风险。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通过监测呼吸频率、深度等指标，评估肺部功能及术后呼吸功能恢复情况。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生理指标监测及意义解读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利用超声心动图观察心脏结构、瓣膜功能及心肌运动情况，评估手术效果和心脏功能恢复情况。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通过心脏核磁共振检查，获取心脏结构、心肌活力和血流灌注等详细信息，为术后评估提供重要依据。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心脏核磁共振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观察肺部情况，评估术后肺部并发症风险及呼吸功能恢复情况。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影像学检查在评估中应用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https://d.book118.com/128027052131006032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2024-09-10T12:05:42.476</cp:lastPrinted>
  <dcterms:created xsi:type="dcterms:W3CDTF">2024-09-10T04:05:42Z</dcterms:created>
  <dcterms:modified xsi:type="dcterms:W3CDTF">2024-09-10T04:05:44Z</dcterms:modified>
</cp:coreProperties>
</file>