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11EE80-7AD4-4870-8DA9-34D91A6CB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3301B3-80C1-4958-82F1-0AD2A669D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C5E939-6CE8-4782-9345-61A173496D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0B6479-D4DA-4C45-82D2-A317FA4D4F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532509-AB0A-4006-81EE-CDF7A1689D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5A9AD3-2F8B-4A59-88AD-3201926745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35A82D-06B4-4868-AB32-45B0D84EFA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2E06A1-1DDA-43DB-9C97-8AD5D3C807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E6E794-F525-49F3-AC06-A4707CAFA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3C18C4-2162-46C9-82DF-AD85148CE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6DBB40-029A-4D85-9065-B613803EB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2713513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呼吸用API及制剂生产项目市场研究报告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XX-01-28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国内外市场现状及趋势分析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竞争格局与主要厂商分析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技术创新与研发动态追踪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政策法规影响及行业标准解读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供应链协同与产业链整合探讨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项目投资前景预测与风险评估</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项目背景与意义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呼吸疾病概述</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呼吸疾病是一类严重影响人类健康的常见疾病，包括哮喘、慢性阻塞性肺病（COPD）、急性呼吸窘迫综合征（ARDS）等。</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发病率与死亡率</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呼吸疾病的发病率和死亡率在全球范围内均呈上升趋势，尤其在发展中国家，由于环境污染和吸烟等因素，呼吸疾病的负担更为沉重。</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治疗需求</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随着人口老龄化和环境污染的加剧，呼吸疾病的治疗需求不断增长。目前，呼吸疾病的治疗手段主要包括药物治疗、氧疗、机械通气等，其中药物治疗是首选方法。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呼吸疾病现状及治疗需求</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API概述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API（Active Pharmaceutical Ingredient）即活性药物成分，是药物制剂中发挥治疗作用的关键成分。</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958" r="16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制剂概述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制剂是将API与辅料按一定比例和工艺制成的适合临床使用的药物形式，如片剂、胶囊剂、注射剂等。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API及制剂在呼吸治疗中的应用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在呼吸治疗中，API及制剂的应用非常广泛。例如，吸入性糖皮质激素和长效β2受体激动剂是哮喘和COPD的常用治疗药物；抗生素用于治疗呼吸道感染；氧疗和机械通气中使用的药物也涉及到API及制剂的应用。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API及制剂在呼吸治疗领域应用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本项目旨在研究呼吸用API及制剂的市场现状、竞争格局、发展趋势等，为相关企业制定市场策略提供参考。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通过本项目的研究，可以深入了解呼吸用API及制剂的市场需求和竞争状况，为企业制定产品研发、生产和营销策略提供决策支持。同时，本项目的研究结果还可以为政府相关部门制定呼吸疾病防治政策提供参考。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国内外市场现状及趋势分析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国内市场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近年来，随着国内医药市场的快速发展，呼吸用API市场规模不断扩大。根据数据显示，XXXX年国内呼吸用API市场规模已达到XX亿元人民币，同比增长XX%。</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国外市场</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全球呼吸用API市场规模同样呈现稳步增长趋势。根据国际市场研究机构的数据，XXXX年全球呼吸用API市场规模约为XX亿美元，同比增长XX%。</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国内外API市场规模及增长情况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国内外制剂市场规模及增长情况</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随着国内医药市场的不断发展和完善，呼吸用制剂市场规模也在不断扩大。根据数据显示，XXXX年国内呼吸用制剂市场规模已达到XX亿元人民币，同比增长XX%。</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国内市场</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全球呼吸用制剂市场规模庞大且增长稳定。根据国际市场研究机构的数据，XXXX年全球呼吸用制剂市场规模约为XX亿美元，同比增长XX%。</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国外市场</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随着医药技术的不断创新和进步，呼吸用API及制剂的生产技术将不断提高，推动市场向更高质量、更高效的方向发展。</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个性化治疗需求增加</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随着精准医疗和个性化治疗理念的普及，未来呼吸用API及制剂市场将更加注重满足患者的个性化需求，推动市场细分和差异化竞争。</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环保和可持续发展成为重要趋势</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随着全球环保意识的提高，未来呼吸用API及制剂生产将更加注重环保和可持续发展，推动绿色生产技术的研发和应用。</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技术创新推动市场发展</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竞争格局与主要厂商分析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国内外主要厂商介绍及产品线布局</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厂商A</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专注于呼吸用API及制剂的研发与生产，产品线覆盖多种呼吸系统疾病的治疗药物。</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厂商B</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拥有完善的生产体系和销售渠道，产品线包括抗生素、抗病毒等呼吸用API及制剂。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国内外主要厂商介绍及产品线布局</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厂商C：以创新药物研发为核心竞争力，呼吸用API及制剂是其重点发展领域之一。</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国际知名的制药企业，呼吸用API及制剂产品线丰富，且在多个领域具有领先地位。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厂商E</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专注于呼吸系统疾病的创新药物研发，部分产品已在全球范围内上市销售。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厂商D</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国内外主要厂商介绍及产品线布局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5804254" y="3351841"/>
            <a:ext cx="583501" cy="561118"/>
            <a:chOff x="5804254" y="3351841"/>
            <a:chExt cx="583501" cy="561118"/>
          </a:xfrm>
        </p:grpSpPr>
        <p:sp>
          <p:nvSpPr>
            <p:cNvPr id="15" name="AutoShape 15"/>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市场份额分布情况</a:t>
              </a:r>
            </a:p>
          </p:txBody>
        </p:sp>
      </p:grpSp>
      <p:sp>
        <p:nvSpPr>
          <p:cNvPr id="39" name="TextBox 39"/>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国内市场份额</a:t>
            </a:r>
          </a:p>
        </p:txBody>
      </p:sp>
      <p:sp>
        <p:nvSpPr>
          <p:cNvPr id="40" name="TextBox 40"/>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厂商A占据约20%的市场份额，凭借其优质的产品和服务赢得了广泛认可。</a:t>
            </a:r>
          </a:p>
        </p:txBody>
      </p:sp>
      <p:sp>
        <p:nvSpPr>
          <p:cNvPr id="41" name="TextBox 41"/>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厂商B和厂商C分别占据约15%和10%的市场份额，具有一定的市场竞争力。</a:t>
            </a:r>
          </a:p>
        </p:txBody>
      </p:sp>
      <p:sp>
        <p:nvSpPr>
          <p:cNvPr id="42" name="TextBox 42"/>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厂商D在国际市场上占据较大份额，凭借其创新药物和先进的生产技术赢得了广泛认可。</a:t>
            </a:r>
          </a:p>
        </p:txBody>
      </p:sp>
      <p:sp>
        <p:nvSpPr>
          <p:cNvPr id="43" name="TextBox 43"/>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厂商E在国际市场上也具有一定的市场份额，其产品在全球范围内受到关注。</a:t>
            </a:r>
          </a:p>
        </p:txBody>
      </p:sp>
      <p:sp>
        <p:nvSpPr>
          <p:cNvPr id="44" name="TextBox 44"/>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国际市场份额</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竞争策略分析</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价格竞争</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部分厂商通过降低产品价格来提高市场竞争力，但长期来看，价格竞争不利于行业的健康发展。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产品创新</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创新药物的研发是呼吸用API及制剂行业的重要竞争策略之一，具有创新能力的厂商往往能够获得更高的市场份额和利润。</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营销渠道建设</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建立完善的营销渠道对于提高产品知名度和市场占有率具有重要意义，部分厂商通过加强渠道建设来巩固和拓展市场。</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合作与联盟</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部分厂商通过合作与联盟的方式实现资源共享和优势互补，提高整体竞争力。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https://d.book118.com/128027135132006041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2024-09-20T18:14:31.054</cp:lastPrinted>
  <dcterms:created xsi:type="dcterms:W3CDTF">2024-09-20T10:14:31Z</dcterms:created>
  <dcterms:modified xsi:type="dcterms:W3CDTF">2024-09-20T10:14:33Z</dcterms:modified>
</cp:coreProperties>
</file>