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B6F34-DC7D-4232-8AAA-826B54989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75B6E-12E4-4BAF-8139-7BBC65566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48691-7C08-46AD-B44B-201EF4FE4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0A7E2-C043-4063-9BA9-7FD61DA8A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63139D-0E81-4C7F-98DE-B45BB9BC5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D0F0F5-3C80-4854-8042-F95358AC9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F90BA7-D047-4B48-9984-F801EA6A1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C273E-0EC0-4057-8D39-F6F05ECAF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DB05CA-AE2D-495B-965F-987EB644E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A0813-9AC3-4950-A75D-BE3165C42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B517E-04DA-463A-9CA5-64F95D8F7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300111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幼儿园心理健康讲座总结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幼儿心理健康问题及表现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促进幼儿心理健康的策略和方法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讲座收获和反思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10" r="273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02" r="3150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68" r="316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提高幼儿园教师和家长对幼儿心理健康的认识，促进幼儿心理健康的全面发展。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随着社会的发展，幼儿心理健康问题日益受到关注，早期心理健康教育对幼儿的成长具有重要意义。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780" r="1978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0" r="18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讲座内容概述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幼儿心理发展特点与需求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如何建立健康的师幼关系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如何处理幼儿的情绪问题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家长在幼儿心理健康教育中的作用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主题一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主题二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主题三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幼儿心理健康的重要性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心理健康的幼儿更容易形成积极的学习态度和有效的学习策略，从而在认知能力上得到更好的发展。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促进认知能力发展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心理健康的幼儿更容易形成积极、乐观、自信的性格特征，这将影响他们未来的社会适应能力和人际关系。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塑造良好性格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225" r="52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心理健康与身体健康密切相关，心理健康的幼儿更少患病，身体更健康。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保障身体健康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对幼儿发展的影响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99" b="41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幼儿心理健康的家庭更容易营造和谐、快乐的家庭氛围，从而提高家庭的整体幸福感。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心理健康的幼儿更有可能成为积极的社会成员，减少诸如犯罪、暴力等社会问题。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对家庭和社会的影响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减少社会问题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提高家庭幸福感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预防心理问题有助于在早期发现和干预潜在的心理问题，避免问题恶化。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早期干预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67" r="8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预防心理问题可以减少政府和社会在心理健康领域的资源投入，节约公共卫生资源。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预防心理问题有助于提高个体的生活质量，使人们能够更好地享受生活、工作和学习。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预防心理问题的意义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幼儿心理健康问题及表现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攻击性行为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过度依赖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1828" r="1182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4376" r="1437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4585" r="1458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664" r="1266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幼儿可能因为新环境、新事物或与亲人分离而感到焦虑，表现为紧张不安、害怕和哭泣。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幼儿抑郁的表现可能包括情绪低落、失去兴趣、食欲减退、睡眠障碍等。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幼儿可能因为挫败感、愤怒或寻求关注而表现出攻击性行为，如打人、咬人等。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幼儿可能过分依赖父母或照顾者，难以独立解决问题和适应新环境。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https://d.book118.com/128030011141006036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2024-09-16T12:12:59.904</cp:lastPrinted>
  <dcterms:created xsi:type="dcterms:W3CDTF">2024-09-16T04:12:59Z</dcterms:created>
  <dcterms:modified xsi:type="dcterms:W3CDTF">2024-09-16T04:13:01Z</dcterms:modified>
</cp:coreProperties>
</file>