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BE49-0422-4737-944C-45FD60269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F3A1-FA79-4950-9350-0295F013B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556BE-6BC8-44C3-B112-3829F0CC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8F04D-B58B-4116-A5B4-F0A55ED6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B1E2E-C7E8-465A-BBD1-6BDF75612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AF41F-54FF-4F0B-B4AC-E8B88DB2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401C5-DC8A-4B7E-814D-32D4AC6C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46FAB-D852-4909-9EDF-11C13D58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B96DD-9D43-4191-BD5D-FC51256A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50FA7-3F8E-41CC-82FB-6935AC3E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773FF-A581-4A4A-A10C-0A22F5A2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1007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原生家庭对心理健康的影响案例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原生家庭对心理健康的影响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原生家庭是指个体出生和成长的家庭，对个体的心理健康产生深远的影响。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原生家庭对个体心理健康的影响是多方面的，包括情感、行为、性格等方面。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本案例将通过具体案例分析原生家庭对心理健康的影响，为心理健康教育和家庭教育的实践提供参考。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通过具体案例分析原生家庭对心理健康的影响，探讨如何通过改善家庭环境和教育方式来促进个体心理健康。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帮助人们更好地理解原生家庭对心理健康的影响，为心理健康教育和家庭教育提供实践指导，提高个体的心理健康水平和生活质量。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原生家庭对心理健康的影响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原生家庭的氛围，如温暖、支持或冷漠、冲突，对孩子的心理健康产生深远影响。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教养方式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父母的教养方式，如专制、放任或民主，塑造孩子的性格和应对能力。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家庭结构的变化，如离异、单亲或重组家庭，可能给孩子带来心理压力。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例如，孩子在家庭中的安全感、自尊心和社交能力等方面可能受到影响。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例如，孩子长大后可能面临情绪调节困难、亲密关系问题或心理健康问题。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影响程度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孩子可能表现出焦虑、抑郁的情绪，对生活和未来感到悲观。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孩子可能难以建立健康的人际关系，缺乏信任和安全感。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孩子可能出现攻击性行为、逃避行为或其他不良行为习惯。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https://d.book118.com/128031007064006037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2024-09-17T08:05:40.903</cp:lastPrinted>
  <dcterms:created xsi:type="dcterms:W3CDTF">2024-09-17T00:05:40Z</dcterms:created>
  <dcterms:modified xsi:type="dcterms:W3CDTF">2024-09-17T00:05:42Z</dcterms:modified>
</cp:coreProperties>
</file>