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2E03D-CB0A-42E4-890D-A0BDD2731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3543F-A3A5-4CC9-9296-E08A8A6AD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47831-2FF3-446B-B403-38B53CDAB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02744-8F9F-46D0-B9B5-6CC7513C6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51D4A-6DFD-4429-B346-AB1425132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97B08-D2CB-4941-9A41-5B625546C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E5FB3-005B-4294-A7C1-87E6D5509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B5F1E-8DD0-40FE-BE2F-26426CBF8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DEADE-FB78-4526-9757-12CF90298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F9470-0713-4839-999A-61460EA51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F7E7E-4344-4928-9417-D7E99FC9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201101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电动汽车的座椅设计与人机工程学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人机工程学在座椅设计中的应用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电动汽车的特殊考虑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910" r="27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研究如何根据人机工程学原理，设计出符合乘客舒适度和安全性的座椅。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电动汽车座椅设计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一门研究人与机器、环境之间相互关系的学科，旨在提高机器和环境对人的适应性，从而提高人的工作效率和生活质量。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740" b="24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917" b="14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提高乘客舒适度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良好的座椅设计可以减少长时间驾驶或乘坐的疲劳感，提高乘客的舒适度。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合理的座椅设计可以提供更好的支撑和保护，降低事故发生时对乘客的伤害风险。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推动电动汽车的普及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优秀的座椅设计可以提升电动汽车的乘坐体验，从而促进电动汽车的普及和应用。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座椅设计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999" b="159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座椅的形状应符合人机工程学原理，提供良好的支撑和舒适度。常见的座椅形状有凹型、直型和凸型等。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座椅的尺寸应与乘客的体型相匹配，以确保乘客坐得舒适。座椅宽度、深度、高度等尺寸参数应根据不同人群的体型数据进行设计。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座椅形状与尺寸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座椅尺寸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座椅形状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50" b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座椅材料应具备耐用、易清洁、抗过敏等特性，如皮革、织物等。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座椅的质感对于乘客的触感和心理感受有很大影响，应选择质地柔软、舒适的材料，提高乘客的乘坐体验。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材料与质感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座椅应具备良好的支撑性，能够分散身体重量，减轻肌肉疲劳。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可调节性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座椅应具备高低、靠背角度等调节功能，以满足不同乘客的需求。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座椅通风性也是一个重要的舒适性指标，良好的通风性能可以减少汗湿感，提高乘坐舒适度。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座椅舒适性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人机工程学在座椅设计中的应用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人体测量数据是座椅设计的基础，包括身高、体重、臀部宽度、肩宽等数据，这些数据决定了座椅的尺寸和形状，以满足不同乘客的需求。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座椅的宽度和深度应符合乘客的臀部宽度和腿长，以确保乘客坐得舒适。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627" b="1462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座椅的高度应与乘客的脚能够平放在地面上相匹配，以减少腿部和背部的压力。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87" r="208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人体测量数据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https://d.book118.com/128032011011006041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2024-09-19T16:39:15.446</cp:lastPrinted>
  <dcterms:created xsi:type="dcterms:W3CDTF">2024-09-19T08:39:15Z</dcterms:created>
  <dcterms:modified xsi:type="dcterms:W3CDTF">2024-09-19T08:39:17Z</dcterms:modified>
</cp:coreProperties>
</file>