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7D8C1-779B-450C-BCFA-B8ADB519B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F5412-25A7-42BC-A1F2-272E13DA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21F79-9C7C-4595-BED6-235C6960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9C222-37FA-4750-921A-23A599A8A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A6C49-A00E-4B69-A4CA-2E8B62DB1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4DCFD-FE2C-40AF-A424-900908F1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1E3C2-723F-4C40-9EB7-20599FAE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69E1F-21B1-4DA9-BEE0-054D9D55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794BC-A118-4FC2-87C3-3A8AE155B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59B38-0A65-48FE-937F-C6D21E576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40D26-7A2D-4422-8294-5A4F2E165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2033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农村信息化服务平台的公共服务拓展与提升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公共服务拓展策略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公共服务提升措施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拓展与提升的实践案例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效果评估与未来展望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随着信息技术的快速发展，农村信息化服务已成为推动农村现代化的重要手段。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公共服务需求增长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随着农村居民生活水平的提高，对公共服务的需求也日益增长。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城乡差距问题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农村信息化服务平台的公共服务拓展与提升有助于缩小城乡差距，促进城乡一体化发展。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整合公共服务资源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整合政府、企业、社会等各方面的公共服务资源，形成合力，为农村居民提供便捷、高效的公共服务。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完善农村信息化基础设施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加强农村宽带网络、移动通信网络等信息基础设施建设，提高农村信息化水平。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通过拓展和提升农村信息化服务平台的公共服务功能，满足农村居民日益增长的公共服务需求，推动农村现代化进程。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提升公共服务能力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通过信息化手段提升农村公共服务能力，如远程教育、远程医疗、电子商务等，让农村居民享受到更好的公共服务。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推动农村数字经济发展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通过农村信息化服务平台的公共服务拓展与提升，带动农村数字经济的发展，促进农村经济转型升级。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农村信息化服务平台是一个综合性的信息服务平台，旨在通过信息技术手段，为农村地区提供便捷、高效、全面的信息服务，推动农村地区的经济、社会、文化等各方面的全面发展。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农村信息化服务平台具备信息发布、信息查询、信息交流、电子商务、在线教育、远程医疗等多种功能，为农民提供农业生产、农村生活、农民权益保障等方面的全方位服务。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农村信息化服务平台建设取得了显著成效，各级政府和社会各界积极投入，推动农村地区信息化基础设施建设不断完善，信息服务水平不断提升。目前，我国已经建成了覆盖全国的农村信息化服务网络，为农民提供了便捷的信息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农村信息化服务方面起步较早，已经形成了较为完善的农村信息化服务体系。例如，美国、欧洲等发达国家通过建设农业信息化基础设施、推广农业信息技术应用、提供农业信息化服务等措施，实现了农业生产的高产、高效、优质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地区信息化基础设施建设滞后、农民信息素质普遍较低、信息服务内容单一等问题制约了农村信息化服务平台的发展。同时，随着信息技术的不断发展和应用，农村信息化服务平台面临着技术更新快、信息安全风险高等挑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农村地区发展的重视和支持力度不断加大，以及信息技术的不断发展和应用，农村信息化服务平台面临着前所未有的发展机遇。例如，国家出台了一系列支持农村地区发展的政策措施，为农村信息化服务平台提供了广阔的市场空间和发展前景。同时，随着5G、大数据、人工智能等新一代信息技术的不断发展和应用，农村信息化服务平台将实现更高水平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面临的机遇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公共服务拓展策略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提供农业技术咨询、气象信息、土壤检测等服务，帮助农民科学种植、养殖。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搭建农村电商平台，为农民提供农产品销售、农资购买等线上交易服务。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农村金融服务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推动农村金融服务创新，为农民提供贷款、保险、理财等金融产品。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农村教育服务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整合优质教育资源，为农村学生提供在线课程、远程教育等服务。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拓展服务领域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根据农民需求，提供定制化的信息服务，如个性化农业技术咨询、农产品销售方案等。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利用大数据、人工智能等技术，为农民提供智能化的决策支持、市场预测等服务。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通过线上平台与线下服务站点相结合，为农民提供便捷的信息查询、业务办理等服务。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创新服务模式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48" b="177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24" b="5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加强合作与交流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与政府相关部门合作，共同推进农村信息化服务平台建设，争取政策支持和资金扶持。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与农业企业、电商企业等合作，共同打造农村信息化服务生态圈，实现资源共享和互利共赢。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学习借鉴国际先进经验和技术，加强与国际组织、外国政府、企业的合作交流，提升我国农村信息化服务水平。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公共服务提升措施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简化服务流程，减少不必要的环节，提高服务效率。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加强服务人员培训，提高服务意识和专业技能水平。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提升服务人员素质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加强农村信息化基础设施建设，提高服务覆盖率和质量。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完善服务设施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https://d.book118.com/128032033057006030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2024-09-06T20:50:42.456</cp:lastPrinted>
  <dcterms:created xsi:type="dcterms:W3CDTF">2024-09-06T12:50:42Z</dcterms:created>
  <dcterms:modified xsi:type="dcterms:W3CDTF">2024-09-06T12:50:44Z</dcterms:modified>
</cp:coreProperties>
</file>