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9F1FD1-8711-4699-8ED8-4C8EC8699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3BC056-C9EF-49A8-9B33-68BEB2836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A344B1-44DD-4F44-AABB-741765283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9ED81E-6A38-467D-8845-FB6C8F9DA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202926-B56A-421C-9251-0D1A4C711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48E88B-BF4A-4318-8594-9BA1F9414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69D051-256D-4A1C-8729-17E487C80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3CA853-7C41-46BE-A445-42B6E8B59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54E047-9590-4966-8508-868C6D795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54C0CB-293B-4AF6-B5CC-18A34D9B5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3368B0-617E-449D-B628-CA4BEA423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03205501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关于促进产业用地高质量利用的实施方案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产业用地现状及问题分析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高质量利用产业用地的目标与原则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优化产业用地布局和结构调整策略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提升产业用地节约集约利用水平措施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健全产业用地市场配置机制改革举措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强化组织实施和保障措施落实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产业用地现状及问题分析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目前，我国产业用地总规模庞大，占城市建设用地的比重较高，但不同地区之间存在显著差异。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产业用地总规模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随着经济发展和产业转型升级，高新技术产业、现代服务业等新兴产业的用地需求不断增长，而传统制造业等产业的用地需求逐渐下降。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产业结构特点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产业用地在空间布局上呈现出集聚发展的态势，各类产业园区、经济开发区等成为产业用地的主要载体。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空间布局与集聚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417" r="841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当前产业用地规模与结构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土地利用效率及产出效益评估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土地利用效率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虽然我国产业用地规模较大，但土地利用效率整体不高，部分地区存在土地闲置、低效利用等问题。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产出效益评估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从单位面积产出、税收贡献等指标来看，不同产业、不同地区的产业用地产出效益差异显著。高新技术产业、现代服务业等新兴产业的产出效益普遍高于传统制造业。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生态环境压力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部分产业用地在开发过程中忽视生态环境保护，导致环境污染和生态破坏问题严重，对可持续发展造成威胁。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土地供需矛盾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随着产业转型升级和新兴产业发展，对高质量产业用地的需求不断增长，而土地供应受到严格限制，导致土地供需矛盾日益突出。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低效利用与闲置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部分地区由于规划不合理、项目选择不当等原因，导致产业用地低效利用和闲置现象严重，造成资源浪费。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产出效益不高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部分传统产业用地由于技术落后、市场饱和等原因，产出效益持续下滑，难以满足高质量发展的要求。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存在的主要问题与挑战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高质量利用产业用地的目标与原则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提高产业用地利用效率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通过优化产业布局、促进产业集聚、提升产业层次，实现产业用地的高效利用。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推动产业结构优化升级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引导和支持高新技术产业、战略性新兴产业和现代服务业的发展，促进传统产业转型升级。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加强生态环境保护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坚持绿色发展理念，强化产业用地生态环境保护，实现经济发展与生态环境保护的良性循环。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明确高质量发展目标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发挥市场配置资源的决定性作用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尊重市场规律，发挥价格机制、竞争机制在产业用地配置中的决定性作用。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加强政府引导和调控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强化政府在产业用地规划、政策制定、市场监管等方面的作用，引导产业用地合理布局和高效利用。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遵循市场导向和政府引导相结合原则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88790" y="1727965"/>
            <a:ext cx="2223892" cy="22238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240189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加强产业用地规划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39979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制定科学合理的产业用地规划，明确各类产业用地的布局、规模和开发时序。</a:t>
            </a:r>
          </a:p>
        </p:txBody>
      </p:sp>
      <p:sp>
        <p:nvSpPr>
          <p:cNvPr id="5" name="Freeform 5"/>
          <p:cNvSpPr/>
          <p:nvPr/>
        </p:nvSpPr>
        <p:spPr>
          <a:xfrm>
            <a:off x="1944903" y="2376958"/>
            <a:ext cx="1111666" cy="1111666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905753" y="1727965"/>
            <a:ext cx="2223892" cy="22238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5461866" y="2284078"/>
            <a:ext cx="1111666" cy="1111666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3835453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严格用途管制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435243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建立严格的产业用地用途管制制度，确保产业用地按照规划用途进行开发和使用。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695449" y="1727965"/>
            <a:ext cx="2223892" cy="222389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Freeform 11"/>
          <p:cNvSpPr/>
          <p:nvPr/>
        </p:nvSpPr>
        <p:spPr>
          <a:xfrm>
            <a:off x="9368750" y="2352498"/>
            <a:ext cx="902208" cy="926058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7546848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加强监督检查和评估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46638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建立健全产业用地利用情况的监督检查和评估机制，及时发现和纠正问题，确保产业用地高质量利用。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强化规划引领和用途管制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优化产业用地布局和结构调整策略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制定科学合理的空间规划方案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综合考虑区域资源环境承载力和产业发展潜力，科学划定生产、生活、生态空间，合理确定产业用地规模和布局。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加强与国土空间规划等相关规划的衔接，确保产业用地空间规划方案的科学性和可行性。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建立健全规划实施评估机制，定期对空间规划方案进行评估和调整，以适应经济社会发展的需要。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推进工业园区转型升级和特色发展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加快传统工业园区转型升级，推动园区向高端化、智能化、绿色化方向发展。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鼓励园区发展特色产业和优势产业，形成产业集聚效应和品牌效应。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加强园区基础设施建设，提升园区综合承载能力和服务水平。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https://d.book118.com/128032055011006034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2024-09-12T06:19:09.518</cp:lastPrinted>
  <dcterms:created xsi:type="dcterms:W3CDTF">2024-09-11T22:19:09Z</dcterms:created>
  <dcterms:modified xsi:type="dcterms:W3CDTF">2024-09-11T22:19:11Z</dcterms:modified>
</cp:coreProperties>
</file>