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BFDAC-2910-4435-98B2-CC303FFC2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4EAC2-1DF1-4DD7-B869-8B5E4BF72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0FA7F-D63A-486C-A923-77BDCE632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91FB3-048B-43EA-9A9C-2424D2FF4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B215E2-A690-4550-8A76-591F289B3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B783F-AE7D-4655-B527-D7A752F5C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400FD-D4B7-4AE8-9BA9-606C513B2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58253-474C-4E10-918F-5D6522D71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D1D53-7A41-480B-9244-B4B51DD80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71994-3219-4BD3-9C28-B678DE216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400E3-F557-4D3E-B0E4-2A823208A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302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气工作人员应具备的基本条件\n## 1.电气工作人员的职业道德和责任感\n### 1.1 电气工作人员的职业道德重要性\n### 1.2 电气工作人员的责任感要求\n### 1.3 培养良好的职业道德和责任感的途径\n## 2.电气工作人员的技能要求\n### 2.1 电气工作人员的技能基础\n### 2.2 电气工作人员的技能提升方法\n### 2.3 电气工作人员技能的实际应用案例\n## 3.电气工作人员的安全生产意识\n### 3.1 电气工作人员安全生产意识的重要性\n### 3.2 电气工作人员的安全生产行为规范\n### 3.3 提高电气工作人员安全生产意识的方法\n## 4.电气工作人员的团队协作能力\n### 4.1 电气工作人员的团队协作能力要求\n### 4.2 电气工作人员的团队协作能力提升方法\n### 4.3 电气工作人员团队协作能力的实际应用案例\n## 5.电气工作人员的沟通能力\n### 5.1 电气工作人员的沟通能力要求\n### 5.2 电气工作人员的沟通技巧提升方法\n### 5.3 电气工作人员沟通能力的实际应用案例\n## 6.电气工作人员的自我学习和持续改进能力\n### 6.1 电气工作人员的自我学习能力要求\n### 6.2 电气工作人员的持续改进能力要求\n### 6.3 培养电气工作人员自我学习和持续改进能力的途径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电气工作人员应具备的基本条件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电气工作人员的职业道德和责任感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职业道德是电气工作人员的基本素质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体现对工作的高度负责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影响工作效率和工程质量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决定企业声誉和形象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职业道德是电气工作人员的发展基石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培养良好的职业习惯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提升个人品牌价值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为职业发展奠定基础</a:t>
                </a:r>
                <a:endParaRPr/>
              </a:p>
            </p:txBody>
          </p:sp>
        </p:grpSp>
        <p:grpSp>
          <p:nvGrpSpPr>
            <p:cNvPr id="2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职业道德是电气工作人员的社会责任</a:t>
                </a:r>
                <a:endParaRPr/>
              </a:p>
            </p:txBody>
          </p:sp>
          <p:sp>
            <p:nvSpPr>
              <p:cNvPr id="2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保障用电安全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维护国家利益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电气工作人员的职业道德重要性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保证工程质量和安全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追求卓越，不断创新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对得起自己的职业良心</a:t>
                </a:r>
                <a:endParaRPr/>
              </a:p>
            </p:txBody>
          </p:sp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对工作成果的责任感</a:t>
                </a:r>
                <a:endParaRPr/>
              </a:p>
            </p:txBody>
          </p:sp>
        </p:grpSp>
        <p:grpSp>
          <p:nvGrpSpPr>
            <p:cNvPr id="24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积极参与团队活动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互相支持，共同进步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承担团队责任，共同解决问题</a:t>
                </a:r>
                <a:endParaRPr/>
              </a:p>
            </p:txBody>
          </p:sp>
          <p:sp>
            <p:nvSpPr>
              <p:cNvPr id="24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对团队协作的责任感</a:t>
                </a:r>
                <a:endParaRPr/>
              </a:p>
            </p:txBody>
          </p:sp>
          <p:sp>
            <p:nvSpPr>
              <p:cNvPr id="24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关注企业动态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为企业发展献计献策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传播企业文化和价值观</a:t>
                </a:r>
                <a:endParaRPr/>
              </a:p>
            </p:txBody>
          </p:sp>
          <p:sp>
            <p:nvSpPr>
              <p:cNvPr id="25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对企业发展的责任感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电气工作人员的责任感要求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定期参加职业道德培训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学习行业法规和规范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提高职业素养和道德水平</a:t>
                </a:r>
                <a:endParaRPr/>
              </a:p>
            </p:txBody>
          </p:sp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加强教育</a:t>
                </a:r>
                <a:endParaRPr/>
              </a:p>
            </p:txBody>
          </p:sp>
        </p:grpSp>
        <p:grpSp>
          <p:nvGrpSpPr>
            <p:cNvPr id="26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养成良好的职业习惯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注重个人品行和道德修养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以身作则，树立榜样</a:t>
                </a:r>
                <a:endParaRPr/>
              </a:p>
            </p:txBody>
          </p:sp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自我修养</a:t>
                </a:r>
                <a:endParaRPr/>
              </a:p>
            </p:txBody>
          </p:sp>
        </p:grpSp>
        <p:grpSp>
          <p:nvGrpSpPr>
            <p:cNvPr id="26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建立完善的激励机制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表彰和奖励优秀员工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激发员工的积极性和责任感</a:t>
                </a:r>
                <a:endParaRPr/>
              </a:p>
            </p:txBody>
          </p:sp>
          <p:sp>
            <p:nvSpPr>
              <p:cNvPr id="2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endParaRPr/>
              </a:p>
            </p:txBody>
          </p:sp>
        </p:grpSp>
      </p:grpSp>
      <p:pic>
        <p:nvPicPr>
          <p:cNvPr id="26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培养良好的职业道德和责任感的途径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电气工作人员的技能要求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8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8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掌握电气基础知识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熟悉电气设备和系统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了解电气行业的发展趋势</a:t>
                </a:r>
                <a:endParaRPr/>
              </a:p>
            </p:txBody>
          </p:sp>
          <p:sp>
            <p:nvSpPr>
              <p:cNvPr id="28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理论知识</a:t>
                </a:r>
                <a:endParaRPr/>
              </a:p>
            </p:txBody>
          </p:sp>
        </p:grpSp>
        <p:grpSp>
          <p:nvGrpSpPr>
            <p:cNvPr id="28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8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操作技能</a:t>
                </a:r>
                <a:endParaRPr/>
              </a:p>
            </p:txBody>
          </p:sp>
          <p:sp>
            <p:nvSpPr>
              <p:cNvPr id="28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掌握电气设备的安装和调试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熟悉电气设备的运行和维护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能够处理电气故障和应急事件</a:t>
                </a:r>
                <a:endParaRPr/>
              </a:p>
            </p:txBody>
          </p:sp>
        </p:grpSp>
        <p:grpSp>
          <p:nvGrpSpPr>
            <p:cNvPr id="28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8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</p:txBody>
          </p:sp>
          <p:sp>
            <p:nvSpPr>
              <p:cNvPr id="28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能够与团队成员有效沟通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能够与客户和供应商沟通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能够撰写技术报告和论文</a:t>
                </a:r>
                <a:endParaRPr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电气工作人员的技能基础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学习新知识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参加培训班和研讨会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阅读专业书籍和期刊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关注行业动态和技术发展</a:t>
                </a:r>
                <a:endParaRPr/>
              </a:p>
            </p:txBody>
          </p:sp>
          <p:sp>
            <p:nvSpPr>
              <p:cNvPr id="30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实践经验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参与实际工程项目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积累现场操作经验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能够解决复杂问题</a:t>
                </a:r>
                <a:endParaRPr/>
              </a:p>
            </p:txBody>
          </p:sp>
          <p:sp>
            <p:nvSpPr>
              <p:cNvPr id="30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交流学习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与同行交流和合作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参加技能竞赛和比武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分享经验和心得</a:t>
                </a:r>
                <a:endParaRPr/>
              </a:p>
            </p:txBody>
          </p:sp>
          <p:sp>
            <p:nvSpPr>
              <p:cNvPr id="30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电气工作人员的技能提升方法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工程项目</a:t>
                </a:r>
                <a:endParaRPr/>
              </a:p>
            </p:txBody>
          </p:sp>
          <p:sp>
            <p:nvSpPr>
              <p:cNvPr id="3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参与发电厂、变电站等工程建设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负责电气设备的安装和调试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保障工程质量和安全</a:t>
                </a:r>
                <a:endParaRPr/>
              </a:p>
            </p:txBody>
          </p:sp>
        </p:grpSp>
        <p:grpSp>
          <p:nvGrpSpPr>
            <p:cNvPr id="3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研发创新</a:t>
                </a:r>
                <a:endParaRPr/>
              </a:p>
            </p:txBody>
          </p:sp>
          <p:sp>
            <p:nvSpPr>
              <p:cNvPr id="3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参与电气设备的研发和设计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创新技术方案，提高设备性能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为企业发展贡献力量</a:t>
                </a:r>
                <a:endParaRPr/>
              </a:p>
            </p:txBody>
          </p:sp>
        </p:grpSp>
        <p:grpSp>
          <p:nvGrpSpPr>
            <p:cNvPr id="3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应急救援</a:t>
                </a:r>
                <a:endParaRPr/>
              </a:p>
            </p:txBody>
          </p:sp>
          <p:sp>
            <p:nvSpPr>
              <p:cNvPr id="3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参与电力事故应急救援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能够处理电气故障和应急事件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保障电力系统的稳定运行</a:t>
                </a:r>
                <a:endParaRPr/>
              </a:p>
            </p:txBody>
          </p: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电气工作人员技能的实际应用案例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电气工作人员的安全生产意识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保障生命安全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电气工作具有一定的危险性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增强安全生产意识，预防安全事故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保障员工的生命安全和身体健康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确保工程质量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安全生产是工程质量的保障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增强安全生产意识，提高工程质量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为企业发展创造良好条件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维护企业声誉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安全事故会影响企业声誉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增强安全生产意识，减少安全事故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维护国家利益和企业形象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电气工作人员安全生产意识的重要性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严格遵守国家和行业的安全生产法规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遵循企业安全生产规章制度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履行安全生产职责和义务</a:t>
                </a:r>
                <a:endParaRPr/>
              </a:p>
            </p:txBody>
          </p:sp>
          <p:sp>
            <p:nvSpPr>
              <p:cNvPr id="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掌握安全知识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学习电气安全知识和操作技能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掌握应急救援和事故处理方法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提高安全防范意识和能力</a:t>
                </a:r>
                <a:endParaRPr/>
              </a:p>
            </p:txBody>
          </p:sp>
          <p:sp>
            <p:nvSpPr>
              <p:cNvPr id="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树立“安全第一”的理念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保持良好的工作心态和情绪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避免因操作失误导致安全事故</a:t>
                </a:r>
                <a:endParaRPr/>
              </a:p>
            </p:txBody>
          </p:sp>
          <p:sp>
            <p:nvSpPr>
              <p:cNvPr id="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电气工作人员的安全生产行为规范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加强安全教育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定期参加安全生产培训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学习安全生产法律法规和规章制度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提高安全生产意识和防范能力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参加安全生产实践活动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掌握电气安全操作技能和应急处理方法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提高安全生产实际操作能力</a:t>
                </a:r>
                <a:endParaRPr/>
              </a:p>
            </p:txBody>
          </p:sp>
          <p:pic>
            <p:nvPicPr>
              <p:cNvPr id="5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建立安全生产激励机制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表彰和奖励安全生产先进个人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激发员工的安全生产积极性和责任感</a:t>
                </a:r>
                <a:endParaRPr/>
              </a:p>
            </p:txBody>
          </p:sp>
          <p:pic>
            <p:nvPicPr>
              <p:cNvPr id="5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提高电气工作人员安全生产意识的方法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https://d.book118.com/128033023033006041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电气工作人员应具备的基本条件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2024-09-19T22:29:22.285</cp:lastPrinted>
  <dcterms:created xsi:type="dcterms:W3CDTF">2024-09-19T14:29:22Z</dcterms:created>
  <dcterms:modified xsi:type="dcterms:W3CDTF">2024-09-19T14:29:24Z</dcterms:modified>
</cp:coreProperties>
</file>