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2565E-3CE0-4175-852A-0AEEB61F5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AED25-6BF5-499F-A3D9-1DA745594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DCFC4-4103-4890-8CCB-3A06AD1C6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F904B-3E02-46F0-A659-5426F446A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49DA99-252E-48FF-8651-E494F3B99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77C0CC-5D45-4DBC-87E3-7B90F2B64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C3C4D7-61FE-43E2-A9AC-ABC4B4B2D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42A28-2972-4E24-A139-DB7D24771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A6508-50C7-45AE-B741-057E1ABB8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234B2-A26E-4A49-BC75-C490BA2CB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0A4CF-0095-45DA-8C7D-FFC206736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33047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《岁月》诗歌分享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作者：凯辰文创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诗歌背景与作者简介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诗歌内容解读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诗歌艺术特色分析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诗歌在文学史上的地位和影响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跨文化对比与鉴赏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诗歌朗诵与欣赏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诗歌背景与作者简介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该诗创作于20世纪80年代，正值中国改革开放初期，社会经历着巨大的变革。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诗人在经历个人生活变迁的同时，也深刻感受到了时代的脉搏，于是将个人情感与时代精神相融合，创作了这首《岁月》。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创作背景及时代背景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作者生平及成就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作者生平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诗人XXX，生于19XX年，是中国当代著名诗人之一。他的诗歌作品广泛涉及人生、爱情、历史等主题，具有深厚的文化底蕴和独特的艺术风格。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成就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他的作品多次获得国内外诗歌大奖，并被翻译成多种语言在国际上传播。他的诗歌深受读者喜爱，对中国现代诗歌的发展产生了重要影响。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该诗以自由体的形式展现，不受传统格律的束缚，语言质朴自然，情感真挚动人。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诗歌运用丰富的意象和隐喻，表达了诗人对岁月流逝的感慨和对生命意义的思考。同时，诗歌的节奏感强烈，音韵和谐，读起来朗朗上口。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诗歌风格与特点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诗歌内容解读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篇章结构与写作手法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诗歌采用线性结构，以时间为轴，通过描绘不同阶段的岁月景象，展现人生的历程和感悟。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篇章结构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运用象征、隐喻等修辞手法，将岁月比作河流、旋律等，赋予其生动的形象和深刻的内涵。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写作手法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诗歌中通过丰富的意象描绘，如“流逝的河水”、“旋转的木马”、“繁星点点的夜空”等，营造出岁月流转、时光荏苒的场景，引发读者的共鸣和思考。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意象描绘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诗歌的语言优美、凝练，给读者带来视觉和听觉上的美感。同时，通过意象的叠加和情感的渲染，使读者在审美过程中产生对岁月的深刻感悟。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审美体验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意象描绘与审美体验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诗歌以岁月为线索，探讨了时间的流逝与人生的意义。表达了作者对生命的热爱、对时光的珍惜以及对人生价值的追求。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诗歌中蕴含着丰富的情感，既有对逝去岁月的怀念和留恋，也有对未来时光的期许和憧憬。同时，通过描绘不同阶段的岁月景象，表达了作者对人生的深刻思考和感悟。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主题思想及情感表达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诗歌艺术特色分析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象征手法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诗人通过对自然景象的描绘，象征性地表达了对岁月流逝的感慨，使读者在欣赏自然美景的同时，也能感受到时光的变迁。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抒情与叙事的结合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诗人在抒发对岁月流逝的感慨时，巧妙地融入了叙事元素，使得诗歌既具有抒情性，又具有故事性，增强了诗歌的艺术感染力。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独特的表现手法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诗人在创作过程中，运用了大量朴实自然的语言，使得诗歌更加贴近生活，让读者在阅读过程中能够产生共鸣。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地域性语言特色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诗人在诗歌中融入了一些地域性的语言特色，展示了不同地域文化背景下人们对岁月流逝的独特感受。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朴实自然的语言风格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鲜明的个性化语言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https://d.book118.com/128033047043006036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2024-09-15T13:06:59.681</cp:lastPrinted>
  <dcterms:created xsi:type="dcterms:W3CDTF">2024-09-15T05:06:59Z</dcterms:created>
  <dcterms:modified xsi:type="dcterms:W3CDTF">2024-09-15T05:07:01Z</dcterms:modified>
</cp:coreProperties>
</file>