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965C1-023B-4154-A46E-6FC4728FA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91635-7298-41C1-B44C-6B9D3AB4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B4F45-2A96-495D-B321-38B478609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F6574-556D-422D-96C0-D745B2AFA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7781F-2477-40DB-B0BE-F819BFF6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B75F0-D914-4E0F-A5EF-297F712C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E94055-DEFE-486C-9DB0-4DACB777B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8B12C-6E37-4A49-83FB-780494B2F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34B58-E1F1-4075-9D19-C77508AD5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E8A86-EC05-4113-B7B1-81AF949BB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04DC7-DA01-4CB8-AA16-B40748B1C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3064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公司上半年工作总结大会的讲话稿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业绩分析与评估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市场动态与行业趋势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回顾上半年公司各部门的工作进展和成果，为下半年工作提供参考和借鉴。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分析市场形势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凝聚团队力量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" r="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深入剖析当前市场形势和行业趋势，为公司制定下半年发展战略提供依据。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通过总结大会，增强公司内部凝聚力和团队合作精神，激励员工为下半年工作奋斗。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公司各部门负责人将分别汇报上半年工作完成情况、存在问题和下半年工作计划。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各部门工作汇报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对公司上半年重点项目的进展情况进行详细汇报，包括项目成果、存在问题和解决方案等。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重点项目进展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对公司上半年的整体运营情况进行全面梳理，包括财务状况、市场地位、品牌形象等。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公司整体运营情况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公司上半年实现了稳步增长的营收和利润，较去年同期分别增长了20%和15%，达到了预期目标。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营收与利润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成功开拓了新的市场领域，与多家合作伙伴建立了长期稳定的合作关系，扩大了公司的市场份额。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91" r="869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推出了多款符合市场需求的新产品，其中一款产品获得了行业内的创新奖项，提升了公司的品牌影响力。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重大项目交付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按时完成了多个重大项目的交付任务，得到了客户的高度认可和好评，为公司赢得了良好的口碑。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通过加强质量管理和监督，提高了产品质量和客户满意度，减少了客户投诉和退货率。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通过精细化管理和流程优化，降低了公司的运营成本和生产成本，提高了公司的盈利能力。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注重员工的培训和发展，提供了多样化的培训课程和晋升机会，激发了员工的工作积极性和创造力。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加强了不同部门之间的协作和沟通，形成了良好的团队合作氛围，提高了工作效率和执行力。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积极推进企业文化建设，组织了多场员工活动和团队建设活动，增强了员工的归属感和凝聚力。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042" r="6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业绩分析与评估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上半年公司实现营收总额XX亿元，同比增长XX%，超额完成预期目标。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实现净利润XX亿元，同比增长XX%，盈利能力稳步提升。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在所处行业中，公司市场份额达到XX%，保持领先地位。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业绩数据概览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财务状况稳健，各项财务指标均符合预期，现金流充裕，为下半年发展奠定坚实基础。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通过持续优化产品和服务质量，提高客户满意度，赢得了更多客户的信任和支持。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公司上半年各项业务目标均顺利达成，其中新产品推广、市场拓展等方面表现尤为突出。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625" b="8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公司近期人才流失率较高，影响了业务稳定性和持续发展能力，需完善人才激励机制和留人政策。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随着行业竞争日益激烈，公司面临市场份额被侵蚀的风险，需加大市场拓展力度。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部分项目成本超出预算，导致整体利润率下降，需进一步加强成本管理和控制。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https://d.book118.com/128033064021006032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2024-09-09T10:34:23.030</cp:lastPrinted>
  <dcterms:created xsi:type="dcterms:W3CDTF">2024-09-09T02:34:23Z</dcterms:created>
  <dcterms:modified xsi:type="dcterms:W3CDTF">2024-09-09T02:34:25Z</dcterms:modified>
</cp:coreProperties>
</file>