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DF0DE9-F050-4D0C-8226-1D40B2103A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08D0AE-4A2D-40C2-9FDD-083878B140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243FBC-AFBF-431E-9722-3C5C809D4D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4931A4-3D56-4198-A01C-06A27CCC57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E2F9E2A-92B6-4471-BCE3-640960525E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564493F-D2CB-498C-9D05-0E6CF5E76D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947E55F-DDF1-42D8-ADB5-61924939FA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E9F34A-E573-4A29-8F02-C9527CB6F0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F2CFF1-A7A7-40C5-84F2-C67BAABA92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4651DD-AEA0-4217-8F8A-DA6995F585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C3F0FC-27F6-4B3C-BD85-7ED6329CB8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8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8034062127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护理管道总结与分析\n## 1.护理管道的基本概念与重要性\n### 1.1护理管道的定义与分类\n### 1.2护理管道在临床护理中的应用\n### 1.3护理管道的重要性及影响\n## 2.护理管道的材质与选择\n### 2.1护理管道的材质种类与特点\n### 2.2护理管道的选择依据与原则\n### 2.3护理管道的材质对患者的影响\n## 3.护理管道的置管技术与护理\n### 3.1护理管道的置管方法与技术\n### 3.2护理管道的护理要点与注意事项\n### 3.3护理管道置管后并发症的预防与处理\n## 4.护理管道的维护与管理\n### 4.1护理管道的维护与清洁方法\n### 4.2护理管道的管理制度与流程\n### 4.3护理管道的监测与评估\n## 5.护理管道的拔管与处置\n### 5.1护理管道的拔管指征与时机\n### 5.2护理管道的拔管方法与注意事项\n### 5.3护理管道拔管后的观察与处理\n## 6.护理管道相关并发症的预防与护理\n### 6.1护理管道相关感染的发生机制与预防\n### 6.2护理管道堵塞的原因与处理\n### 6.3护理管道移位与脱落的预防与护理\n## 7.护理管道在特殊疾病中的应用与护理\n### 7.1护理管道在重症监护中的应用与护理\n### 7.2护理管道在器官移植中的应用与护理\n### 7.3护理管道在新生儿护理中的应用与护理\n&quot;,&quot;templateId&quot;:&quot;nagpdhr1t7f5bfz8ouwztpjxgw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护理管道总结与分析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护理管道的基本概念与重要性</a:t>
            </a:r>
            <a:endParaRPr/>
          </a:p>
        </p:txBody>
      </p:sp>
      <p:sp>
        <p:nvSpPr>
          <p:cNvPr id="11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6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67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6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护理管道是指用于连接患者体内与外部的医疗设备   -包括但不限于输液管道、引流管道、氧气管等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6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根据管道的功能和用途，可分为输液管道、引流管道、氧气管等</a:t>
                </a:r>
                <a:endParaRPr/>
              </a:p>
            </p:txBody>
          </p:sp>
        </p:grpSp>
        <p:grpSp>
          <p:nvGrpSpPr>
            <p:cNvPr id="270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7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护理管道的分类依据主要有以下几点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7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根据管道的来源，可分为体内管道和体外管道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根据管道的用途，可分为输液管道、引流管道、氧气管等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根据管道的材料，可分为塑料管道、金属管道等</a:t>
                </a:r>
                <a:endParaRPr/>
              </a:p>
            </p:txBody>
          </p:sp>
        </p:grpSp>
      </p:grpSp>
      <p:sp>
        <p:nvSpPr>
          <p:cNvPr id="27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护理管道的定义与分类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8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8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8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护理管道在临床护理中发挥着重要作用</a:t>
                </a:r>
                <a:endParaRPr/>
              </a:p>
            </p:txBody>
          </p:sp>
          <p:sp>
            <p:nvSpPr>
              <p:cNvPr id="28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输液管道用于为患者输送药物、营养物质和血液等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引流管道用于排除患者体内的气体、液体和固体等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氧气管用于为患者提供氧气，维持生命体征的稳定</a:t>
                </a:r>
                <a:endParaRPr/>
              </a:p>
            </p:txBody>
          </p:sp>
          <p:sp>
            <p:nvSpPr>
              <p:cNvPr id="28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9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9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护理管道的合理使用可以减轻患者的痛苦</a:t>
                </a:r>
                <a:endParaRPr/>
              </a:p>
            </p:txBody>
          </p:sp>
          <p:sp>
            <p:nvSpPr>
              <p:cNvPr id="29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避免反复穿刺，减少感染的风险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保持管道的通畅，防止堵塞和脱出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减少患者的活动限制，提高生活质量</a:t>
                </a:r>
                <a:endParaRPr/>
              </a:p>
            </p:txBody>
          </p:sp>
          <p:sp>
            <p:nvSpPr>
              <p:cNvPr id="29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9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护理管道在临床护理中的应用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99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300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301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合理的管道管理可以降低患者的并发症发生率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提高患者的治疗效果和生存率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减轻医护人员的工作负担，提高工作效率</a:t>
                </a:r>
                <a:endParaRPr/>
              </a:p>
            </p:txBody>
          </p:sp>
          <p:sp>
            <p:nvSpPr>
              <p:cNvPr id="302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护理管道在临床护理中的重要性不容忽视</a:t>
                </a:r>
                <a:endParaRPr/>
              </a:p>
            </p:txBody>
          </p:sp>
          <p:sp>
            <p:nvSpPr>
              <p:cNvPr id="303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4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305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306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合理的管道管理可以减轻患者的痛苦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提高患者的生活自理能力，增强自信心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减少患者的社会歧视，提高生活质量</a:t>
                </a:r>
                <a:endParaRPr/>
              </a:p>
            </p:txBody>
          </p:sp>
          <p:sp>
            <p:nvSpPr>
              <p:cNvPr id="307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护理管道的使用对患者的生活质量和心理状态产生重要影响</a:t>
                </a:r>
                <a:endParaRPr/>
              </a:p>
            </p:txBody>
          </p:sp>
          <p:sp>
            <p:nvSpPr>
              <p:cNvPr id="308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9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31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护理管道的重要性及影响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312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护理管道的材质与选择</a:t>
            </a:r>
            <a:endParaRPr/>
          </a:p>
        </p:txBody>
      </p:sp>
      <p:sp>
        <p:nvSpPr>
          <p:cNvPr id="313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1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1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1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1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护理管道的材质主要有塑料、金属和硅胶等</a:t>
                </a:r>
                <a:endParaRPr/>
              </a:p>
            </p:txBody>
          </p:sp>
          <p:sp>
            <p:nvSpPr>
              <p:cNvPr id="31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塑料管道具有良好的生物相容性和耐腐蚀性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金属管道具有较高的强度和硬度，不易变形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硅胶管道具有良好的柔韧性和生物相容性</a:t>
                </a:r>
                <a:endParaRPr/>
              </a:p>
            </p:txBody>
          </p:sp>
          <p:sp>
            <p:nvSpPr>
              <p:cNvPr id="32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2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2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不同材质的管道具有不同的特点和使用场景</a:t>
                </a:r>
                <a:endParaRPr/>
              </a:p>
            </p:txBody>
          </p:sp>
          <p:sp>
            <p:nvSpPr>
              <p:cNvPr id="32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塑料管道适用于短期使用和一般程度的感染风险场景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金属管道适用于长期使用和需要高强度支撑的场景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硅胶管道适用于需要良好柔韧性和生物相容性的场景</a:t>
                </a:r>
                <a:endParaRPr/>
              </a:p>
            </p:txBody>
          </p:sp>
          <p:sp>
            <p:nvSpPr>
              <p:cNvPr id="32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3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3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护理管道的材质种类与特点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3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3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3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3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3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护理管道的选择依据主要包括以下几个方面</a:t>
                </a:r>
                <a:endParaRPr/>
              </a:p>
            </p:txBody>
          </p:sp>
          <p:sp>
            <p:nvSpPr>
              <p:cNvPr id="33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根据患者的病情和治疗需求选择合适的管道类型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考虑管道的材质和生物相容性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评估管道的柔韧性和易操作性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考虑管道的成本效益比</a:t>
                </a:r>
                <a:endParaRPr/>
              </a:p>
            </p:txBody>
          </p:sp>
          <p:sp>
            <p:nvSpPr>
              <p:cNvPr id="33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4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4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4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护理管道的选择原则主要包括以下几点</a:t>
                </a:r>
                <a:endParaRPr/>
              </a:p>
            </p:txBody>
          </p:sp>
          <p:sp>
            <p:nvSpPr>
              <p:cNvPr id="34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选择合适的管道类型和材质，以满足治疗需求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考虑管道的舒适性和安全性，以减少患者的痛苦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保持管道的通畅和清洁，以防止感染和堵塞</a:t>
                </a:r>
                <a:endParaRPr/>
              </a:p>
            </p:txBody>
          </p:sp>
          <p:sp>
            <p:nvSpPr>
              <p:cNvPr id="34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4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4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护理管道的选择依据与原则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5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5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5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5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5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护理管道的材质对患者的舒适度产生重要影响</a:t>
                </a:r>
                <a:endParaRPr/>
              </a:p>
            </p:txBody>
          </p:sp>
          <p:sp>
            <p:nvSpPr>
              <p:cNvPr id="35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柔韧性好的管道可以减少患者的不适感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生物相容性好的管道可以减少患者的过敏反应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透明度高的管道可以减少患者的心理压力</a:t>
                </a:r>
                <a:endParaRPr/>
              </a:p>
            </p:txBody>
          </p:sp>
          <p:sp>
            <p:nvSpPr>
              <p:cNvPr id="35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5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6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6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护理管道的材质对患者的治疗效果产生影响</a:t>
                </a:r>
                <a:endParaRPr/>
              </a:p>
            </p:txBody>
          </p:sp>
          <p:sp>
            <p:nvSpPr>
              <p:cNvPr id="36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耐腐蚀性好的管道可以延长管道的使用寿命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高强度管道可以保证治疗药物的稳定输送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良好的生物相容性管道可以减少感染的风险</a:t>
                </a:r>
                <a:endParaRPr/>
              </a:p>
            </p:txBody>
          </p:sp>
          <p:sp>
            <p:nvSpPr>
              <p:cNvPr id="36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6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6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护理管道的材质对患者的影响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护理管道的置管技术与护理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护理管道的置管方法主要包括以下几种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外周静脉穿刺置管：适用于短期输液和药物输注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中央静脉穿刺置管：适用于长期输液和营养支持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腹腔引流置管：适用于腹腔积液的引流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胸腔引流置管：适用于胸腔积液的引流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护理管道的置管技术需要严格遵循操作规程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确保患者处于舒适的位置，避免误伤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严格执行无菌技术，防止感染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选择合适的管道和穿刺部位，减少并发症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护理管道的置管方法与技术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护理管道的护理要点与注意事项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护理管道的护理要点主要包括以下几点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保持管道的通畅，防止堵塞和脱出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定期更换和清洁管道，防止感染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观察管道周围皮肤的情况，及时处理并发症</a:t>
                </a:r>
                <a:endParaRPr/>
              </a:p>
            </p:txBody>
          </p:sp>
          <p:pic>
            <p:nvPicPr>
              <p:cNvPr id="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护理管道的注意事项主要包括以下几点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严格执行操作规程，确保患者安全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定期评估管道的必要性，适时拔管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加强患者的健康教育，提高管道自我管理能力</a:t>
                </a:r>
                <a:endParaRPr/>
              </a:p>
            </p:txBody>
          </p:sp>
          <p:pic>
            <p:nvPicPr>
              <p:cNvPr id="4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4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43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4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护理管道置管后常见的并发症包括感染、堵塞和脱出等   -感染的预防措施包括严格执行无菌技术、定期更换和清洁管道、加强患者的健康教育等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4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堵塞的预防措施包括选择合适的管道、保持管道的通畅、避免输入刺激性药物等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脱出的预防措施包括固定好管道、加强患者的健康教育、避免过度活动管道等</a:t>
                </a:r>
                <a:endParaRPr/>
              </a:p>
            </p:txBody>
          </p:sp>
        </p:grpSp>
        <p:grpSp>
          <p:nvGrpSpPr>
            <p:cNvPr id="46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4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护理管道置管后并发症的处理需要及时采取相应措施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4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感染的处理措施包括使用抗生素、更换和清洁管道、加强患者的健康教育等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堵塞的处理措施包括冲洗管道、更换管道、调整输液速度等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脱出的处理措施包括立即复位、固定管道、加强患者的健康教育等</a:t>
                </a:r>
                <a:endParaRPr/>
              </a:p>
            </p:txBody>
          </p:sp>
        </p:grpSp>
      </p:grpSp>
      <p:sp>
        <p:nvSpPr>
          <p:cNvPr id="4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护理管道置管后并发症的预防与处理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51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护理管道的维护与管理</a:t>
            </a:r>
            <a:endParaRPr/>
          </a:p>
        </p:txBody>
      </p:sp>
      <p:sp>
        <p:nvSpPr>
          <p:cNvPr id="52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04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5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护理管道的维护与清洁方法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5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5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5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护理管道的维护方法主要包括以下几点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定期更换和清洁管道，保持管道的通畅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避免管道受到外力牵拉和撞击，防止脱出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保持患者皮肤的清洁和干燥，减少感染的风险</a:t>
                </a:r>
                <a:endParaRPr/>
              </a:p>
            </p:txBody>
          </p:sp>
          <p:pic>
            <p:nvPicPr>
              <p:cNvPr id="6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6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6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护理管道的清洁方法主要包括以下几点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使用无菌技术清洁管道，防止感染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清洁管道时注意不要损伤管道和皮肤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清洁后妥善固定管道，保持管道的通畅</a:t>
                </a:r>
                <a:endParaRPr/>
              </a:p>
            </p:txBody>
          </p:sp>
          <p:pic>
            <p:nvPicPr>
              <p:cNvPr id="6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https://d.book118.com/128034062127006037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red">
      <a:dk1>
        <a:srgbClr val="000000"/>
      </a:dk1>
      <a:lt1>
        <a:srgbClr val="FFFFFF"/>
      </a:lt1>
      <a:dk2>
        <a:srgbClr val="2B111D"/>
      </a:dk2>
      <a:lt2>
        <a:srgbClr val="FEF2FD"/>
      </a:lt2>
      <a:accent1>
        <a:srgbClr val="F777C1"/>
      </a:accent1>
      <a:accent2>
        <a:srgbClr val="FCA1DA"/>
      </a:accent2>
      <a:accent3>
        <a:srgbClr val="F8498D"/>
      </a:accent3>
      <a:accent4>
        <a:srgbClr val="C62C5E"/>
      </a:accent4>
      <a:accent5>
        <a:srgbClr val="F8BCCE"/>
      </a:accent5>
      <a:accent6>
        <a:srgbClr val="FE94B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护理管道总结与分析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2024-09-17T21:32:20.294</cp:lastPrinted>
  <dcterms:created xsi:type="dcterms:W3CDTF">2024-09-17T13:32:20Z</dcterms:created>
  <dcterms:modified xsi:type="dcterms:W3CDTF">2024-09-17T13:32:22Z</dcterms:modified>
</cp:coreProperties>
</file>