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9EE02E-EAF0-4D6A-A4BD-8D17C03BAC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6F48C3-29BF-4A7F-ADE6-3B194DA69E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A6E720-A712-4F91-8388-94FB029566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3FB59F-0131-4D5F-B4F8-27D66AC52C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001166-6398-4D69-BD2B-276BBB8840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FF2D5BA-99BF-4C4B-8EA5-60DBDF87DA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929F5C5-5A16-47D1-9EAD-05AF5F63DA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9A1768-1175-4040-82FF-295CEA1680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04E87C-8858-4CBC-98F0-B0E700C6B5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112ED2-7612-4205-BAD8-2546CA608F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F45FCC-023D-4AD2-BEEF-6B9F8905AC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8035011054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2425" y="255977"/>
            <a:ext cx="5497697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/>
                </a:solidFill>
                <a:latin typeface="Microsoft Yahei"/>
                <a:ea typeface="Microsoft Yahei"/>
                <a:cs typeface="Microsoft Yahei"/>
              </a:rPr>
              <a:t>可编辑文档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领导视察指导建设工作方案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1828" y="4629987"/>
            <a:ext cx="2411730" cy="3867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800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欢迎致辞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建设工作汇报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领导视察指导环节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结束语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附录：相关资料与数据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欢迎致辞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/>
                </a:solidFill>
                <a:latin typeface="Microsoft Yahei"/>
                <a:ea typeface="Microsoft Yahei"/>
                <a:cs typeface="Microsoft Yahei"/>
              </a:rPr>
              <a:t>可编辑文档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8" r="33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对领导的感谢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感谢领导在百忙之中抽出时间视察指导工作，对建设工作给予关心和支持。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表达对领导一直以来对建设工作的关注和指导的感激之情。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8500" r="28500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简要介绍当前建设工作的进展情况，包括已完成的工作和正在进行的工作。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简要介绍建设工作的重点和难点，以及需要领导指导和支持的方面。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对当前建设工作的简要介绍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建设工作汇报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/>
                </a:solidFill>
                <a:latin typeface="Microsoft Yahei"/>
                <a:ea typeface="Microsoft Yahei"/>
                <a:cs typeface="Microsoft Yahei"/>
              </a:rPr>
              <a:t>可编辑文档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目前所有建设项目均按照计划顺利进行，已完成项目占总项目的70%。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总体进度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重点工程进度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配套设施建设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重点工程项目进展顺利，已完成80%的工作量，预计提前完成。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配套设施建设同步进行，确保项目整体进度不受影响。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总体进度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该项目已完成建设并投入使用，运行状况良好，受到用户好评。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已完成项目一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8500" r="18500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该项目已完成建设并通过验收，各项指标均达到预期效果。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已完成项目二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该项目已完成建设并交付使用，经济效益和社会效益显著。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已完成项目三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已完成项目展示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人力和物力资源紧张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随着工程进度的加快，人力和物力资源需求加大，需加强资源调配和协调。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技术难题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部分工程项目存在技术难题，需加大技术攻关力度，确保工程顺利进行。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环境影响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部分工程项目对周边环境产生一定影响，需加强环保措施，降低不良影响。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当前存在的问题与挑战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领导视察指导环节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/>
                </a:solidFill>
                <a:latin typeface="Microsoft Yahei"/>
                <a:ea typeface="Microsoft Yahei"/>
                <a:cs typeface="Microsoft Yahei"/>
              </a:rPr>
              <a:t>可编辑文档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https://d.book118.com/128035011054006030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2024-09-06T19:07:16.744</cp:lastPrinted>
  <dcterms:created xsi:type="dcterms:W3CDTF">2024-09-06T11:07:16Z</dcterms:created>
  <dcterms:modified xsi:type="dcterms:W3CDTF">2024-09-06T11:07:18Z</dcterms:modified>
</cp:coreProperties>
</file>