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00735-BA6C-4563-8999-80F07481A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B8478-D114-42C9-AD2A-AA293CF81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610F3-57EB-49A8-BB12-47102DBA6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3DDA4-296A-4F1A-8BC7-D42A0E6C2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B17E58-87DB-4B55-8A67-C29ECB680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B52DC1-F509-40DD-AE1C-32F1BF332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43EB60-98A4-4C6C-9F75-8D69AE9B2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DBEFD-08B5-447D-9059-7AA33F401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B1A9A-E197-4666-8D60-4F74661CB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17D69-EEFC-4B75-9EC5-504876025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56714-8C7B-421A-9505-DA842CCA3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35130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仓储物流部品质管理与质量控制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仓储物流部品质管理现状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质量控制方法与技术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品质管理与质量控制挑战及解决方案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700" b="177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451" b="274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提高仓储物流服务质量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通过品质管理和质量控制，提高仓储物流服务水平，满足客户需求，提升客户满意度。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优化仓储物流管理流程，提高运作效率，降低运营成本，提高企业竞争力。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适应市场发展趋势，提升仓储物流服务质量，抢占市场份额。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仓储物流服务质量现状分析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对目前仓储物流服务质量进行客观评价，找出存在的问题和不足。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品质管理与质量控制方案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提出针对性的品质管理和质量控制方案，包括目标、计划、措施等。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方案实施与效果评估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对所提出的方案进行实施，并对实施效果进行评估，不断改进和优化方案。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通过预防、控制和改进等措施，提高产品或服务的质量水平，降低不良品率和成本，提升客户满意度。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涉及全员参与、持续改进、客户导向和过程管理等关键要素。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9682" r="1968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424" r="942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732" b="173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一系列有组织、有计划、系统性的活动，旨在确保产品或服务满足或超越客户的期望和要求。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优质的产品或服务能够赢得客户的信任和忠诚度，提高市场份额和竞争力。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降低不良品率和成本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通过减少不良品和浪费，提高生产效率和资源利用率，降低成本和风险。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促进持续改进和创新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品质管理鼓励员工积极参与改进和创新活动，推动企业不断提升自身能力和水平。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始终将客户需求和期望放在首位，以客户满意度作为评价工作成果的重要标准。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客户导向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强调每个员工对品质的责任和贡献，通过培训、激励和授权等方式提高员工参与品质管理的积极性和能力。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关注产品或服务实现的全过程，通过优化流程、控制关键点和强化过程监控等手段确保品质的稳定性和一致性。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不断寻求改进的机会和方法，通过数据分析、经验总结和标杆对比等方式推动品质水平的持续提升。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根据产品特性和质量要求，制定进货检验标准和验收规范。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制定进货检验标准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实施进货检验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对到货产品进行检验，包括外观、数量、规格型号、质量证明文件等方面的检查。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对检验不合格的产品进行记录、标识和隔离，并按照相关规定进行处理，如退货、换货等。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进货检验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对生产过程中出现的不合格品进行记录、标识和隔离，并按照相关规定进行处理，如返工、报废等。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制定过程控制规范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根据生产流程和产品质量要求，制定相应的过程控制规范和操作指导。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对生产过程中的关键工序和质量控制点进行监控，确保产品质量符合要求。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根据产品特性和客户要求，制定出货检验标准和验收规范。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制定出货检验标准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对准备出货的产品进行检验，包括外观、数量、规格型号、质量证明文件等方面的检查。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实施出货检验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对检验不合格的产品进行记录、标识和隔离，并按照相关规定进行处理，如重新加工、报废等。同时，及时通知客户并协商解决方案。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出货检验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仓储物流部品质管理现状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https://d.book118.com/128035130031006035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2024-09-13T22:13:24.094</cp:lastPrinted>
  <dcterms:created xsi:type="dcterms:W3CDTF">2024-09-13T14:13:24Z</dcterms:created>
  <dcterms:modified xsi:type="dcterms:W3CDTF">2024-09-13T14:13:26Z</dcterms:modified>
</cp:coreProperties>
</file>