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7F4CB-9D1A-4375-937C-05627F103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23C8B-EE24-4045-98D4-15DB34CE5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70204-FE84-4E40-8B6D-F70C6E358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5C631-5CBB-47C4-9F79-907163A5E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0A7FD8-160E-43A0-8E5D-64770B15E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A20656-2D25-450A-90FC-AC8E11BEE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5B497-E1AF-41FB-BC8C-35D9DA02B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1F79E-8461-4D52-A3DE-C6CFB1DB5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D10D0-5965-4820-B13A-4F7B71A54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801DF-0E05-4BF7-9A9E-91A2BCABF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BB6A0-7162-496E-8359-1E62F37A2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6040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互联网医疗行为的讨论与分析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互联网医疗行为概述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互联网医疗行为的优势与挑战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用户体验与满意度调查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互联网医疗行为概述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互联网医疗行为是指利用互联网技术，为患者和医生提供远程医疗服务的行为，包括在线问诊、远程会诊、电子处方、健康管理等多种服务形式。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随着互联网技术的不断发展和普及，互联网医疗行为经历了从萌芽期、发展期到成熟期的过程，逐渐成为一种新型的医疗服务模式。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65" r="214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403" r="394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77" r="303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根据服务形式和内容的不同，互联网医疗行为可分为在线问诊、远程会诊、电子处方、健康管理、医疗科普等多种类型。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与传统的医疗服务相比，互联网医疗行为具有便捷性、高效性、跨地域性、个性化等特点，能够满足患者多样化的医疗需求。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目前，互联网医疗行业已经形成了较为完整的产业链，包括医疗设备制造商、医疗服务提供商、患者等多个环节。同时，行业监管政策也逐步完善，为行业的健康发展提供了保障。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互联网技术的不断发展和应用，互联网医疗行业将继续保持快速增长的态势。同时，行业将呈现出以下趋势：一是服务内容将更加丰富和多样化；二是服务质量和效率将不断提高；三是行业监管将更加严格和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互联网医疗行为的优势与挑战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861" b="278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患者可以通过互联网随时随地进行在线咨询、预约挂号、查看报告等，大大节省了时间和精力。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跨地域性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互联网医疗打破了地域限制，使得患者能够接触到更广泛的医疗资源，尤其对于偏远地区的患者来说，具有重要意义。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通过互联网医疗平台，患者可以获得更加个性化的诊疗服务，医生可以根据患者的具体情况制定针对性的治疗方案。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互联网医疗涉及大量的患者隐私数据，如何保障数据的安全性和隐私性是一个重要的问题。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虽然互联网医疗带来了便捷性，但也可能存在医疗质量难以保障的问题，如在线诊断的准确性、药品质量的监管等。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目前针对互联网医疗的法规政策还不够完善，存在一定的法律风险和监管空白。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法规政策不完善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挑战与问题剖析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政策鼓励与支持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政府出台的相关政策对互联网医疗的发展起到了积极的推动作用，如鼓励医疗机构开展远程医疗服务、支持互联网医疗平台的建设等。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法规约束与规范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为了保障患者的权益和医疗安全，政府也出台了一系列法规对互联网医疗行为进行约束和规范，如要求互联网医疗平台必须具备相应的资质和条件、禁止发布虚假医疗信息等。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政策调整与变化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随着互联网医疗的不断发展，政策法规也会随之调整和完善，以适应新的形势和需求。因此，互联网医疗行为的发展也需要密切关注政策法规的变化和调整。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好大夫在线远程医疗平台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好大夫在线是中国领先的互联网医疗平台之一，提供远程诊疗、在线咨询、健康管理等服务。患者可以通过平台与医生进行在线沟通，获取专业的医疗建议和治疗方案。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好大夫在线通过互联网技术打破了地域限制，为患者提供了更加便捷、高效的医疗服务。同时，平台上的医生资源丰富，患者可以选择合适的医生进行咨询，提高了医疗服务的针对性和满意度。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微医远程会诊中心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微医是中国最大的互联网医疗平台之一，提供远程会诊、在线问诊、健康管理等综合服务。微医远程会诊中心汇聚了全国知名专家，为患者提供高质量的远程医疗服务。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微医远程会诊中心通过整合优质医疗资源，实现了专家与患者的在线互动，提高了医疗服务的可及性和便捷性。同时，平台还提供了一系列健康管理工具，帮助患者更好地管理自己的健康。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远程诊疗服务案例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京东大药房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京东大药房是京东集团旗下的在线药品销售平台，提供药品零售、处方药购买、健康咨询等服务。患者可以在平台上购买所需药品，并享受快捷的配送服务。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京东大药房利用互联网技术实现了药品销售的线上化，为患者提供了更加便捷、安全的购药渠道。同时，平台还提供了一系列健康管理工具和健康咨询服务，帮助患者更好地管理自己的健康。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阿里健康大药房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阿里健康大药房是阿里巴巴集团旗下的在线药品销售平台，提供药品零售、处方药购买、健康咨询等服务。患者可以在平台上购买所需药品，并享受阿里健康提供的专业医疗服务。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阿里健康大药房通过互联网技术实现了药品销售的线上化，为患者提供了更加便捷、安全的购药渠道。同时，平台还整合了阿里健康的医疗资源，为患者提供了一站式的健康管理服务。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在线药品销售案例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春雨医生健康管理平台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春雨医生是中国领先的互联网医疗平台之一，提供健康管理、疾病预防、在线问诊等服务。春雨医生健康管理平台通过收集用户的健康数据，为用户提供个性化的健康管理方案。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雨医生健康管理平台利用大数据和人工智能技术，实现了对用户健康数据的深度挖掘和分析，为用户提供了更加个性化、精准的健康管理服务。同时，平台还提供了一系列健康教育和健康促进工具，帮助用户更好地管理自己的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健康管理服务案例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https://d.book118.com/128036040070006032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2024-09-10T01:32:24.118</cp:lastPrinted>
  <dcterms:created xsi:type="dcterms:W3CDTF">2024-09-09T17:32:24Z</dcterms:created>
  <dcterms:modified xsi:type="dcterms:W3CDTF">2024-09-09T17:32:26Z</dcterms:modified>
</cp:coreProperties>
</file>