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045A1-A6DE-45F6-AEC6-5519B2471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7251A-2ED6-4DC3-82E1-B801C6D22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68E6B-A115-4CAD-A6C4-47E243142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1C6AD-6DFC-4317-869D-956E1404B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9677AD-917E-4EAE-855B-A2EB484A9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A69BB0-A360-4C99-BEC4-BB0DD6546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F911D9-B605-40B6-9DAF-3C3CFCFA8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1E9BC-963B-45DD-A002-02BCCA161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EE37E-5231-4A24-85CD-596A8DB10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95C31-C46C-4259-85B5-886702CD3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4BE1B-855A-409A-B8B4-A94290818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3700712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现场监督工作管理的知识管理与学习型组织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知识管理在现场监督中应用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学习型组织理论与现场监督结合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现场监督中团队协作与沟通技巧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现场监督中问题解决能力提升策略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现场监督工作管理创新与发展趋势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65" b="20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现场监督是对特定工作场所、生产过程或业务活动进行实时、直接的观察和评估，以确保符合规定标准、政策或程序的一种管理方法。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旨在确保工作按照既定的规范和要求进行，提高工作质量和效率，减少错误和浪费，并促进持续改进和组织学习。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工作流程监督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对工作过程中的各个环节和步骤进行跟踪和监控，确保流程顺畅、高效。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工作质量监督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对工作成果进行定期检查和评估，确保其符合预期的质量标准。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工作安全监督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关注工作场所的安全状况，预防和减少事故的发生。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员工行为监督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对员工的工作表现、态度和行为进行观察和管理，促进员工积极投入工作。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监督工作内容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52" r="280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94" r="311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61" r="317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监督人员需承担制定监督计划、实施现场监督、记录和监督结果反馈等职责，同时需保持公正、客观的态度。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监督人员应具备扎实的专业知识、良好的沟通能力和团队协作精神，熟悉相关法律法规和政策，具备分析和解决问题的能力。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监督人员职责与素质要求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知识管理在现场监督中应用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知识管理是对组织内部和外部的知识资源进行系统化管理，包括知识的获取、存储、共享、应用和创新等过程，旨在提高组织的创新能力和核心竞争力。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在现场监督工作中，知识管理对于提高工作效率、保证工作质量、促进经验传承和应对复杂问题具有重要意义。通过知识管理，可以实现对现场监督工作的全面掌控和持续优化。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知识获取途径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现场监督中的知识获取途径主要包括经验积累、专业培训、文献资料、专家咨询和同行交流等。通过这些途径，可以不断充实和更新现场监督工作的知识体系。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知识获取方法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针对现场监督工作的特点，可以采用实践总结、案例分析、专题研讨、学习考察等方法进行知识获取。这些方法有助于将实践经验转化为理论知识，并促进知识的共享和传播。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现场监督中知识获取途径与方法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建立现场监督工作的知识共享机制，包括定期举办经验交流会、搭建知识共享平台、鼓励员工分享经验和最佳实践等。通过知识共享，可以促进团队成员之间的协作和交流，提高工作效率和质量。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知识传递机制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现场监督工作的连续性和稳定性，需要建立有效的知识传递机制。这包括制定详细的工作交接流程、完善培训和指导制度、建立知识库和案例库等。通过这些措施，可以将老一辈员工的宝贵经验和技能传递给新一代员工，确保现场监督工作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知识共享机制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知识共享与传递机制建立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学习型组织理论与现场监督结合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17" r="170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通过不断学习和创新，提高组织的适应能力和竞争力，实现可持续发展。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学习型组织是一种灵活、开放、持续学习和创新的组织形态，强调个人与团队的知识获取和成长。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具有共同愿景、持续学习、扁平化结构、员工参与决策和开放的组织文化等特点。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学习型组织理论简介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建立鼓励学习和创新的组织文化，提供学习资源和培训机会。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营造学习氛围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搭建学习平台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制定学习策略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激励学习动力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构建知识共享平台，促进员工之间的交流和合作，实现知识的有效传递和整合。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根据现场监督工作的需求和特点，制定针对性的学习策略，提高学习的针对性和实效性。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通过设立奖励机制、提供晋升机会等方式，激发员工的学习动力和积极性。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现场监督中学习型组织构建要素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https://d.book118.com/128037007120006026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2024-09-04T06:17:12.757</cp:lastPrinted>
  <dcterms:created xsi:type="dcterms:W3CDTF">2024-09-03T22:17:12Z</dcterms:created>
  <dcterms:modified xsi:type="dcterms:W3CDTF">2024-09-03T22:17:14Z</dcterms:modified>
</cp:coreProperties>
</file>