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AC16BE-5501-4CAF-BEFC-DF904429DB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6A0E60-2A98-4521-AD93-35A79D91F0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84966C-4A91-4D1A-A2A2-B98D4A64A2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7CCD95-CA41-4551-BFB9-915F6CEC76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5D057F-F3A7-4BF3-9A99-4059818E38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FB5117-FBE4-466A-916D-234ADC2DA0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9647BD3-830D-471A-AA42-B0D5CBCF95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AE6938-D59D-4068-BEF0-444CDC718F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F188D2-B503-43BF-88C7-29ECBDD595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F42C08-7EC4-4BD5-8EF0-B833DFB91F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99207F-29B4-43F0-B549-CB9464C936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8037061021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2998000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chemeClr val="lt2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298591" y="2998000"/>
            <a:ext cx="2086078" cy="5342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2023-12-31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妊娠期肥胖疾病查房PPT课件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妊娠期肥胖疾病概述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妊娠期肥胖疾病的病因与病理生理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妊娠期肥胖疾病的诊断与评估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妊娠期肥胖疾病的治疗与管理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妊娠期肥胖疾病的预防与控制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妊娠期肥胖疾病研究进展与展望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妊娠期肥胖疾病概述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妊娠期肥胖疾病是指在妊娠期间发生的肥胖症，可分为轻度、中度和重度肥胖。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妊娠期肥胖疾病是指在妊娠期间发生的肥胖症，根据体重指数（BMI）的不同，可以分为轻度、中度和重度肥胖。BMI的计算公式为体重（kg）/身高（m）²，其中轻度肥胖BMI在28-30之间，中度肥胖BMI在30-35之间，重度肥胖BMI大于35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妊娠期肥胖疾病对母婴健康均有危害，可导致多种并发症。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妊娠期肥胖疾病对母婴健康均有危害。对孕妇而言，肥胖会增加妊娠期高血压、糖尿病、血栓形成等并发症的发生风险，同时也会增加难产和剖宫产的概率。对于胎儿而言，肥胖孕妇容易发生胎儿生长过快、出生时低血糖、呼吸困难等情况，甚至可能增加儿童期肥胖和代谢性疾病的风险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妊娠期肥胖疾病的危害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妊娠期肥胖疾病的发病率逐年上升，与不良的饮食习惯和生活方式密切相关。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妊娠期肥胖疾病的发病率逐年上升，这与不良的饮食习惯和生活方式密切相关。高热量、高脂肪、高糖和高盐的饮食，以及缺乏运动和久坐的生活方式，都是导致妊娠期肥胖疾病的重要因素。此外，遗传因素、内分泌失调、多囊卵巢综合症等也可能增加患病风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妊娠期肥胖疾病的流行病学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1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妊娠期肥胖疾病的病因与病理生理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肥胖具有家族聚集性，遗传因素在肥胖发病中起重要作用。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遗传因素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750" r="18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内分泌调节异常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3417" b="134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饮食过度、缺乏运动、药物副作用等环境因素也是导致肥胖的主要原因。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下丘脑-垂体-肾上腺轴、胰岛素、甲状腺激素等内分泌调节异常，可能导致肥胖的发生。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病理生理机制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脂肪细胞增生与肥大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肥胖发生时，脂肪细胞数量增多和体积增大，导致体内脂肪储存增加。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代谢紊乱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肥胖患者常伴有代谢紊乱，如胰岛素抵抗、高血脂、高血压等。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炎症反应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肥胖可引起慢性低度炎症，进而影响机体正常生理功能。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肥胖孕妇发生妊娠期糖尿病的风险较高。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增加妊娠期糖尿病风险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肥胖孕妇发生妊娠期高血压疾病的风险较高。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增加高血压疾病风险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肥胖孕妇可能面临分娩困难和手术产的风险增加。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增加难产风险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肥胖孕妇的胎儿可能面临出生时低血糖、呼吸困难等风险增加。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对胎儿的影响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妊娠期肥胖疾病对母婴的影响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1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妊娠期肥胖疾病的诊断与评估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妊娠期肥胖疾病是指孕妇在孕期体重增长超过推荐范围，或出现与肥胖相关的并发症。诊断时需考虑孕妇的身高、体重、腰围、臀围等指标，以及家族史、既往病史、生活方式等因素。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医生首先通过询问病史和体格检查，初步判断是否存在妊娠期肥胖疾病的风险。如有必要，会进一步进行实验室检查和影像学检查，以明确诊断。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844" r="228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诊断标准与流程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评估妊娠期肥胖疾病的严重程度和影响，医生会综合考虑多方面因素，如体重指数（BMI）、腰臀比、血压、血糖、血脂等生理指标，以及是否存在相关并发症如糖尿病、心血管疾病等。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评估指标包括孕妇的体重增长速度、体脂率、代谢指标等。医生会根据具体情况制定个体化的评估方案，以便准确了解孕妇的健康状况和胎儿的生长发育情况。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评估指标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评估方法与指标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https://d.book118.com/128037061021006024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2024-08-31T01:26:28.584</cp:lastPrinted>
  <dcterms:created xsi:type="dcterms:W3CDTF">2024-08-30T17:26:28Z</dcterms:created>
  <dcterms:modified xsi:type="dcterms:W3CDTF">2024-08-30T17:26:30Z</dcterms:modified>
</cp:coreProperties>
</file>