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E04616-AE2A-43AC-9DC2-BC79B36BF0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3D9189-3E37-4EA5-BD1E-C8CBBC9181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9DB4E5-8C20-434E-936F-04346D7F41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6F4810D-241F-492D-B649-022D72D07A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85AA30D-9C80-45A9-AB20-5A57AE249C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E6F3A6B-A00A-42E1-AF91-B94D1CE630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57F5467-10A1-40CF-8665-B566A55BE3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14B9BE2-1CF5-48B2-BFDF-B1A154A2B6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44BC74D-575E-4C71-B657-3A0886E72E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0F7835-4854-4A6F-B405-FCBD9EE9FA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54C1B2-72EC-4E71-9E66-A63E1D413C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17.jpeg" /><Relationship Id="rId6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28040023053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0273" y="1178092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学习新《教师职业道德规范》有感的心得体会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新《教师职业道德规范》概述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学习过程中的体验与感受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规范要求在日常工作中的体现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反思与总结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对策建议与展望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新《教师职业道德规范》是在当前教育改革背景下出台的，旨在提高教师队伍整体素质。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教育改革背景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社会期望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教师职业特点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社会对教育工作者的期望不断提高，要求教师具备更高的职业道德素养。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教师职业具有特殊性，需要具备强烈的责任心和使命感。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背景介绍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规范教师行为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增强教师使命感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提升教师形象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促进学生健康成长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目的和意义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1996" r="1199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2413" r="12413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6598" r="16598"/>
          <a:stretch>
            <a:fillRect/>
          </a:stretch>
        </p:blipFill>
        <p:spPr>
          <a:xfrm>
            <a:off x="6248978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2831" r="12831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新《教师职业道德规范》旨在明确教师的职业操守和行为规范，提高教育质量。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通过学习新规范，使教师更加明确自身的职责和使命，激发教育工作热情。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加强教师职业道德建设，有助于提升教师在社会中的形象和地位。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教师职业道德的提高，有利于为学生树立良好的榜样，促进学生的健康成长。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新《教师职业道德规范》概述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3427" b="1342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6399" b="639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4589" b="1458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规范制定背景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教育改革与发展需要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适应新时代教育改革与发展需求，提升教师队伍整体素质。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社会对教师职业道德期待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满足社会对教育及教师的期望，树立良好教育形象。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教师职业道德建设现状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针对当前教师职业道德存在的问题，完善规范体系。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为人师表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要求教师严于律己，以身作则，成为学生的良好榜样。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教书育人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要求教师以身作则，为人师表，传授知识，引导学生健康成长。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关爱学生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要求教师关心爱护全体学生，尊重学生个性，促进学生全面发展。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爱国守法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要求教师热爱祖国，遵守国家法律法规，忠诚于教育事业。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爱岗敬业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要求教师热爱教育工作，尽职尽责，不断提高教育教学水平。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规范主要内容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7217" r="1721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8681" r="18681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9702" r="19702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规范实施要求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组织教师深入学习新《教师职业道德规范》，把握其精神实质。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将规范要求融入日常教育教学工作中，切实履行教师职责。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广泛宣传新《教师职业道德规范》，营造良好的教育氛围。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建立健全考核监督机制，对教师职业道德规范执行情况进行定期检查与评估。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深入学习领会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全面贯彻落实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持续加强宣传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严格考核监督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学习过程中的体验与感受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通过教育平台、专业网站等途径，获取相关课程、讲座、案例分析等资源，自主学习。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25000" r="250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线上学习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参加学校或教育部门组织的专题培训、研讨会等活动，与同行交流，共同提高。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线下培训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借阅或购买有关教师职业道德规范的书籍，深入研读，理解内涵。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阅读相关书籍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学习方式及途径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职业道德原则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掌握教师职业道德的核心原则，如爱国守法、爱岗敬业、关爱学生、教书育人、为人师表等。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行为规范与要求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了解教师在教育教学、学生管理、与家长沟通等方面的行为规范与要求，确保职业行为的合规性。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教育法律法规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熟悉与教育相关的法律法规，如《教育法》、《教师法》等，明确教师的权利和义务。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7167" r="171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知识点掌握情况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https://d.book118.com/128040023053006025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2024-09-02T00:58:50.078</cp:lastPrinted>
  <dcterms:created xsi:type="dcterms:W3CDTF">2024-09-01T16:58:50Z</dcterms:created>
  <dcterms:modified xsi:type="dcterms:W3CDTF">2024-09-01T16:58:52Z</dcterms:modified>
</cp:coreProperties>
</file>