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8A7116-9D99-4E7A-B03D-D32048660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0F7D2-59E5-4E4A-A0CD-5E4F14CEB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ED3970-F8C8-4BAE-BDDF-E19EC0004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297C64-E47A-47AA-BEEE-F90926CB0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670FF7-6341-4864-A269-8A067243B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431393-5576-4AFC-BA75-3C7D3A0E1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77B570-CADE-4E2F-A118-20B822877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28EB88-E112-43FC-A015-0CE44C443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AA2BFE-31D1-4ACA-9E76-B722DE5D8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B2CB4D-FED7-4538-AD85-9BFF37985C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BF7A6-2E66-4E78-B749-D30A4935D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40033041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2023年合规管理年终工作总结报告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2023年合规管理工作回顾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2023年合规管理成效分析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2024年合规管理计划展望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总结2023年合规管理工作的成果和经验。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分析存在的问题和不足，并提出改进措施。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为下一年的合规管理工作提供参考和借鉴。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企业面临的风险和挑战不断增加，合规管理成为企业稳健发展的重要保障。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2023年合规管理工作的特点和亮点。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国内外监管环境的变化对企业的合规管理提出了更高的要求。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报告背景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2023年合规管理工作回顾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227" r="2822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648" r="306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539" r="3053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根据法律法规和监管要求，制定了一系列合规政策，明确了公司经营活动的合规要求。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制定合规政策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确保合规政策在公司内部得到有效执行，通过定期检查和评估，及时发现和纠正不合规行为。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政策执行与监督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合规政策制定与执行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3" r="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针对不同层级员工制定了详细的合规培训计划，包括法律法规、公司制度、职业道德等方面的内容。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组织各种形式的培训活动，如讲座、研讨会、在线课程等，并对培训效果进行评估和反馈。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合规培训与宣传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培训实施与效果评估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监督机制建立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建立了完善的合规监督机制，通过内部审计、外部监管等方式，对公司的合规管理工作进行全面监督。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不合规行为处理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对于发现的违规行为，及时进行调查和处理，并采取相应的纠正措施，防止问题再次发生。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125" r="17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合规监督与检查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2023年合规管理成效分析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438" r="254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通过定期风险评估和专项检查，识别出公司运营中存在的合规风险，包括市场风险、操作风险、法律风险等。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风险防范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制定并实施风险防范措施，包括加强内部控制、完善规章制度、提高员工合规意识等，以降低风险发生的可能性。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合规风险识别与防范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https://d.book118.com/128040033041006047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2024-09-28T13:11:52.645</cp:lastPrinted>
  <dcterms:created xsi:type="dcterms:W3CDTF">2024-09-28T05:11:52Z</dcterms:created>
  <dcterms:modified xsi:type="dcterms:W3CDTF">2024-09-28T05:11:54Z</dcterms:modified>
</cp:coreProperties>
</file>