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BCF60-F28C-437A-AB58-7C16D96C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D854E-47F5-4FD8-8F1C-4C3981AA8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A3FD6-C7E5-4DA4-8289-5242B7B56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15123-47EA-4FB0-92A1-018EA3C54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E8C0FE-5CCE-4636-AD8D-E3CA35957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F80790-A36A-45FD-A434-1D86AA322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0FF1C-24AD-46B6-9E04-123707D1C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F9768-B602-4BE6-ADD7-B835D7BB0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61B85-874B-49C4-A357-1256DC696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0B4B3D-C602-481E-BEC4-AF3799F91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0B3C8-BC65-4FBC-A7EE-3EDE13D1B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40077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湖南省护理交接班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交接班中的注意事项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43" r="327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随着医疗技术的不断发展和患者需求的多样化，护理交接班已成为医疗机构中不可或缺的重要环节。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湖南省护理交接班是为了确保患者安全和护理质量的连续性，通过明确交接流程和责任，提高护理工作的效率和安全性。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交接班是护理人员之间沟通、协作的重要平台，通过交接班可以促进护理人员之间的交流和学习，提高护理人员的专业水平和综合素质。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保证患者安全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通过交接班，可以确保患者的重要病情和护理措施得到准确、全面的交接，从而避免因信息传递错误或遗漏而导致的医疗事故和安全隐患。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通过交接班，可以合理安排护理人员的工作时间和任务，避免人力资源的浪费，提高工作效率和护理效果。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交接班流程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护士应提前10分钟到岗，准备好交接班所需的物品，如记录本、听诊器、手电筒等。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确认患者信息，包括床号、姓名、年龄、病情等，确保对患者的病情状况和护理需求有清晰的认识。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查看上一班的护理记录，了解患者特殊情况及注意事项。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包括患者的生命体征、病情状况、特殊检查及注意事项等。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交接患者情况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包括本班医嘱的执行情况、未执行的原因及下一班的执行计划。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交接医嘱执行情况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包括患者的病情状况、护理措施、心理状态及注意事项等。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交接护理重点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包括药品的使用情况、管理情况及急救物品的准备情况等。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交接药品及物品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根据本班护理计划，安排好下一班的工作重点和注意事项。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对本班的护理工作进行总结和反思，提出改进意见和建议。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与下一班护士进行沟通，确保交接工作的顺利进行。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交接班后工作安排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交接班中的注意事项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https://d.book118.com/128040077003006034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2024-09-12T04:16:54.345</cp:lastPrinted>
  <dcterms:created xsi:type="dcterms:W3CDTF">2024-09-11T20:16:54Z</dcterms:created>
  <dcterms:modified xsi:type="dcterms:W3CDTF">2024-09-11T20:16:56Z</dcterms:modified>
</cp:coreProperties>
</file>