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3B536-BEDD-4E10-9907-A835FE7F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D56CB-3BEC-4E94-9976-9395BCACC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A5967-5DD9-4817-A304-DFBE4ED6C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389CC-D726-4FBF-A115-B24D12A58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20DBD9-8D45-480A-BD5A-40D855438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33A75B-861F-40EE-A271-0672C6387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66A46-6DFB-46E4-95F1-5B89963BC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A0B271-29ED-4FDC-B8B3-C4F9CF458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8F9CD2-1E5B-4CDF-95D4-0F3BA2979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CF288-41D0-444B-8902-3010E9065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3F286-F5FD-40BE-92E5-6DFB635C1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0123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语文名句名篇背诵的高效实践指南分享与实际应用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名句名篇分类与赏析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背诵技巧与策略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实际应用与拓展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1" r="197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提升语言素养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传承文化经典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拓展思维视野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通过背诵名句名篇，可以培养学生对优美语言的感知能力，提高语言表达和写作能力。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背诵的内容往往是经过历史沉淀的文化精华，有助于学生了解传统文化，传承中华文明。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名句名篇中蕴含的深刻思想和人生哲理，可以启迪学生智慧，拓展思维视野。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背诵在语文学习中的重要性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高效背诵方法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实际应用意义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高效背诵方法与实际应用的意义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掌握科学有效的背诵方法，如分段背诵、联想记忆、朗读默写等，可以提高学生背诵效率，减轻学习负担。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将背诵的名句名篇灵活应用于日常生活和学习中，如写作引用、口语表达、文化交流等，可以提升学生综合语文能力，展现个人文化素养。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首先要理解名句名篇的含义，把握其中的思想精髓。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分析句子结构，理解语法关系，有助于记忆。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将名句名篇与现实生活相联系，加深理解，提高记忆效果。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理解记忆法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利用联想思维，将名句名篇与相似、相关的事物联系起来。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可以通过编故事、构建场景等方式，将名句名篇融入其中，形成深刻的印象。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联想越多，记忆越牢固，回忆时也更加容易。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联想记忆法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想象名句名篇所描述的情境，将自己置身于其中。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可以通过角色扮演、模拟情境等方式，加深对名句名篇的理解和记忆。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情境记忆法有助于培养语感，提高对语言文字的感知能力。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情境记忆法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大声朗读名句名篇，注意语音、语调、停顿等要素。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朗读可以加深印象，帮助记忆，同时也有助于提高口语表达能力。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可以在朗读时配合手势、表情等动作，增强记忆效果。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朗读记忆法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名句名篇分类与赏析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《诗经》中的经典名句，如“关关雎鸠，在河之洲。窈窕淑女，君子好逑。”等，体现了古代人们对爱情、生活的美好向往。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《楚辞》中的浪漫主义诗篇，如屈原的“路漫漫其修远兮，吾将上下而求索。”展示了诗人对真理的不懈追求。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唐诗宋词中的脍炙人口之作，如李白的“床前明月光，疑是地上霜。举头望明月，低头思故乡。”、苏轼的“明月几时有？把酒问青天。不知天上宫阙，今夕是何年？”等，表达了诗人深邃的思想和丰富的情感。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古代名句名篇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现代诗歌中的感人肺腑之作，如徐志摩的《再别康桥》、舒婷的《致橡树》等，以现代的语言和表达方式传达了诗人的真挚情感。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散文中的优美篇章，如朱自清的《背影》、余秋雨的《文化苦旅》等，通过细腻的笔触展现了现代人的生活和情感世界。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现代名句名篇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中西方诗歌中的异同比较，如中国的唐诗与西方的十四行诗在格律、韵脚等方面的对比，可以帮助学生更好地理解不同文化背景下的诗歌艺术。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中外名句名篇的互译与赏析，如将中国的古诗译成英文或将英文诗歌译成中文，通过对比原诗与译文的差异和共同点，可以提高学生的语言运用能力和跨文化交际能力。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中外名句名篇的融合与创新，鼓励学生尝试将中西方诗歌元素融合在一起进行创作，以产生新的艺术效果和审美体验。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329" b="6329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中外名句名篇对比与融合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背诵技巧与策略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https://d.book118.com/128040123101006040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2024-09-19T03:45:26.768</cp:lastPrinted>
  <dcterms:created xsi:type="dcterms:W3CDTF">2024-09-18T19:45:26Z</dcterms:created>
  <dcterms:modified xsi:type="dcterms:W3CDTF">2024-09-18T19:45:29Z</dcterms:modified>
</cp:coreProperties>
</file>