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4FA24A-F7FB-43E1-9138-7188AD6AB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A9BF7-C699-460A-9268-A58E847DC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2CB082-0140-429A-B0D9-A79519A33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4841F7-975E-4648-9603-5E7D54A9E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AD1431-027F-4440-A75A-9D49367828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DFC22D-56DC-4EA9-91ED-FDA2F24FC6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D54243-96D5-424B-9D77-E5E59EE6D2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8C864E-AF32-4FF7-842E-EC3FD24AC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D5550-C543-4228-8525-42C66A74F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BBBFD-8C6B-4A68-8125-747739B3C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7CD65-583B-4367-9500-4FD662A50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4106201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物流分拣安全管理制度</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汇报时间：</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物流分拣安全管理制度概述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分拣作业安全管理规定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安全检查与隐患排查制度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安全教育与培训制度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应急预案与演练制度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物流分拣安全管理制度概述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物流分拣安全管理制度是指针对物流分拣环节制定的安全管理规定和措施，旨在确保分拣过程的安全、高效和准确。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提高分拣作业的安全性，预防安全事故的发生，保障员工的人身安全和企业的财产安全，同时提高分拣效率，降低分拣错误率，提升物流服务质量。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89" b="2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921" r="1592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242" r="1824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有效的物流分拣安全管理制度可以预防员工在分拣作业中发生意外事故，保障员工的人身安全。</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保障员工安全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合理的安全管理制度可以有效防止分拣作业中的货物损坏、丢失等情况，保障企业的财产安全。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保障企业财产安全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通过实施安全管理制度，可以优化分拣作业流程，提高分拣效率，从而提升整个物流系统的效率。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提高物流效率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一个完善的安全管理制度可以展现企业对于员工和客户安全的重视，提升企业的形象和信誉。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提升企业形象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75" r="17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早期的物流分拣安全管理制度主要关注货物的安全和准确分拣，强调货物的保管和分拣流程的规范。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初期阶段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随着物流行业的不断发展，安全管理制度开始注重员工的操作规范和安全意识培养，引入了培训、演练等措施。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当前，物流分拣安全管理制度已经逐步完善，不仅关注操作安全，还涉及环境保护、职业健康等多个方面，形成了全面、系统的安全管理体系。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完善阶段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分拣作业安全管理规定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操作人员应佩戴防护用品，如安全帽、手套、护目镜等，确保人身安全。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分拣作业时应保持注意力集中，禁止吸烟、饮酒等行为，防止意外事故发生。</a:t>
            </a:r>
          </a:p>
        </p:txBody>
      </p:sp>
      <p:pic>
        <p:nvPicPr>
          <p:cNvPr id="7" name="Picture 7"/>
          <p:cNvPicPr>
            <a:picLocks noChangeAspect="1"/>
          </p:cNvPicPr>
          <p:nvPr/>
        </p:nvPicPr>
        <p:blipFill>
          <a:blip r:embed="rId2"/>
          <a:srcRect t="21346" b="2134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727" r="972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操作人员应接受专业培训，熟悉分拣作业流程和安全操作规程。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人员操作规定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分拣设备应定期进行检查和维护，确保设备正常运行。</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操作人员应熟练掌握分拣设备的操作规程，严禁违规操作。</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分拣设备出现故障时，应及时停机并报告维修人员，严禁设备带病运行。</a:t>
              </a:r>
            </a:p>
          </p:txBody>
        </p:sp>
      </p:grpSp>
      <p:pic>
        <p:nvPicPr>
          <p:cNvPr id="14" name="Picture 14"/>
          <p:cNvPicPr>
            <a:picLocks noChangeAspect="1"/>
          </p:cNvPicPr>
          <p:nvPr/>
        </p:nvPicPr>
        <p:blipFill>
          <a:blip r:embed="rId2"/>
          <a:srcRect l="16625" r="166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333" r="1733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设备使用规定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667" r="14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货物应按品种、规格、数量等分类存放，保持整齐有序。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禁止超高、超宽、超重等不符合规定的货物进入分拣作业现场。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货物存放区域应设置明显的安全警示标识，防止人员误操作造成意外伤害。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货物存放规定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529" b="55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74" b="40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危险品处理规定</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分拣过程中发现危险品，应及时报告并按照相关规定进行处理。</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对易燃、易爆、有毒等危险品，应采取特殊的保管和分拣措施，确保安全。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危险品处理时应穿戴相应的防护用品，并确保作业现场通风良好，防止中毒、燃烧等事故发生。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安全检查与隐患排查制度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检查频次与内容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检查频次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每周进行一次全面检查，每天进行一次日常巡检。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检查内容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设备运行状况、员工操作规范、安全防护措施、消防设施等。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发现隐患后，立即报告给现场管理人员，如现场管理人员无法解决，需上报给公司安全部门。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处理流程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安全部门接到报告后，组织专业人员进行隐患评估，制定整改措施并监督实施。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上报流程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隐患上报与处理流程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https://d.book118.com/128041062014006044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2024-09-23T23:19:36.775</cp:lastPrinted>
  <dcterms:created xsi:type="dcterms:W3CDTF">2024-09-23T15:19:36Z</dcterms:created>
  <dcterms:modified xsi:type="dcterms:W3CDTF">2024-09-23T15:19:38Z</dcterms:modified>
</cp:coreProperties>
</file>