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7" r:id="rId6"/>
  </p:sldIdLst>
  <p:sldSz cx="12192000" cy="6858000"/>
  <p:notesSz cx="6858000" cy="9144000"/>
  <p:custDataLst>
    <p:tags r:id="rId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heme" Target="theme/theme1.xml" /><Relationship Id="rId11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tags" Target="tags/tag1.xml" /><Relationship Id="rId8" Type="http://schemas.openxmlformats.org/officeDocument/2006/relationships/presProps" Target="presProps.xml" /><Relationship Id="rId9" Type="http://schemas.openxmlformats.org/officeDocument/2006/relationships/viewProps" Target="view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D6BCFA1-872A-4A0A-898D-2616FDCC8A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75525F9-33D3-4768-8DAA-123C0E99DA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0CA1A75-F1B2-4802-AE7B-E53FE705BB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868A5E6-89C0-477C-BB56-7D6EA19CA7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F2EE79C-4AD3-4F3D-97B2-082BCC40BE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6E6EEF5-6818-4433-8FD8-2CBAE08B3E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00A9D7F-DC81-4C95-9814-DBA792CBE4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032E441-C219-4F03-9BCE-D8FC792068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580EE90-917D-4AA5-A937-D24521F33F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E273465-35A3-4D89-B824-B2D0B3719B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198AE0C-1EEA-4D92-B707-3B675E397E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28041063112006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0667" y="1924000"/>
            <a:ext cx="5976518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减肥产品引流推广方案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市场分析与目标用户定位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产品核心竞争力打造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多渠道引流策略部署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内容营销与互动活动设计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数据监测、效果评估及优化调整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风险防范与应对策略制定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市场分析与目标用户定位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https://d.book118.com/128041063112006035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12</Paragraphs>
  <Slides>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baseType="lpstr" size="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2024-09-14T15:40:41.152</cp:lastPrinted>
  <dcterms:created xsi:type="dcterms:W3CDTF">2024-09-14T07:40:41Z</dcterms:created>
  <dcterms:modified xsi:type="dcterms:W3CDTF">2024-09-14T07:40:42Z</dcterms:modified>
</cp:coreProperties>
</file>