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EB9C7-A53B-412D-B1D1-EF26B58E5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85C30-6B24-42B8-96B0-9DE656E29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96EB0-5F7F-4DD9-943B-836B8989E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676D0-452C-42EF-898C-A8A6CC13D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A36365-B7F7-49D7-AA66-61E39137D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F05D20-D3A9-4688-A643-A45D43171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E026A6-F40E-4479-87F7-3190DDE00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65749-CD71-4789-8BBD-246AC9894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67345-0C9B-422C-89DF-E2202BEB3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9FDD7-E3BD-4DD8-AABD-9B84DF7FB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B4A92-AF9C-4E34-88B7-A2D01712F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42003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掌握心理危机评估案例分析方法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常见心理危机应对策略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挑战与解决方案探讨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心理危机是指个体在面临重大问题或遭遇重大变化时，由于无法有效应对而产生的心理失衡状态。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突发性、紧急性、危险性、复杂性。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心理危机类型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发展性危机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境遇性危机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存在性危机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如突然遭遇的灾难、事故、亲人亡故等。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如对生命意义、价值观的质疑和迷茫等。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如成长中的困惑、学业或职业选择等。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个体性格特质、应对方式、社会支持系统等。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情绪困扰、行为异常、认知障碍，甚至可能导致自杀等极端行为。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影响因素及后果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心理危机评估案例分析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375" b="1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选择具有代表性的心理危机案例，如自杀倾向、严重抑郁、急性应激反应等。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简要介绍案例的背景信息，包括个体特征、家庭环境、社会环境等。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案例选择与背景介绍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明确评估的目标，如确定危机的性质、程度、影响因素等。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采用专业的心理评估工具和方法，如心理测验、临床访谈、观察法等。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系统收集与危机相关的各类信息，包括症状表现、社会功能、心理历程等。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评估过程与方法应用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将评估结果以清晰、准确的方式呈现出来，如使用图表、数据对比等。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对评估结果进行深入分析，探讨危机的成因、发展趋势及影响因素。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根据分析结果，提出针对性的干预措施和建议，以降低危机风险并促进个体心理健康。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讨论与建议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结果分析与讨论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常见心理危机应对策略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https://d.book118.com/128042003016006032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2024-09-09T09:32:17.268</cp:lastPrinted>
  <dcterms:created xsi:type="dcterms:W3CDTF">2024-09-09T01:32:17Z</dcterms:created>
  <dcterms:modified xsi:type="dcterms:W3CDTF">2024-09-09T01:32:19Z</dcterms:modified>
</cp:coreProperties>
</file>