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D1C66-5BBD-4E9C-B810-E8A207A7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F8BE-6384-4E72-BDEF-B8904BC19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BD324-512B-4C88-8E1F-47C5DBCF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57925-3F37-49A0-91FD-38698D755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61EDE-9471-4C4E-9D7E-4078FDB5B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9AE47-D28D-4D6A-A7AB-7A3D903A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EFD94-F087-458B-B466-1E2D18481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9F9A1-514B-449F-81B4-50D8F60AB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78F2A-B994-43A1-859F-4A1E92CC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90DE1-C1EC-4566-901D-429BBDB46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2E910-72B3-499A-A649-04D94A139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2027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中医中药在小儿过敏性鼻炎中的治疗研究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中医中药治疗小儿过敏性鼻炎的优势与特点
 中医辨证论治在小儿过敏性鼻炎中的应用
 常用中药及其作用机制的探讨
 中药复方制剂的临床疗效观察与分析
 中药外治法在小儿过敏性鼻炎中的应用
 中医药综合疗法对小儿过敏性鼻炎的影响
 中医药防治小儿过敏性鼻炎的策略
 中医中药治疗小儿过敏性鼻炎的安全性与有效性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中医中药治疗小儿过敏性鼻炎的优势与特点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中医中药在小儿过敏性鼻炎中的治疗研究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中医中药治疗小儿过敏性鼻炎的优势与特点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中医中药治疗小儿过敏性鼻炎的优势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中药治疗小儿过敏性鼻炎具有悠久的历史，中医认为小儿过敏性鼻炎是由于肺脾虚弱、外邪侵袭导致的，通过辨证论治，运用中药调理，可达到扶正祛邪、标本兼治的目的，提高小儿的免疫力，减少过敏性鼻炎的发作次数和症状。</a:t>
            </a:r>
          </a:p>
          <a:p>
            <a:r>
              <a:t>2. 中医中药治疗小儿过敏性鼻炎具有副作用小、疗效持久等特点。中药副作用小，没有依赖性，且可根据患儿的病情进行调整，不易产生耐药性。中医中药治疗小儿过敏性鼻炎的疗效是肯定的，且疗效持久，可提高患儿的生存质量。</a:t>
            </a:r>
          </a:p>
          <a:p>
            <a:r>
              <a:t>3. 中医中药治疗小儿过敏性鼻炎具有个体化治疗的优势。中医中药治疗小儿过敏性鼻炎具有个体化治疗的优势，中医通过辨证论治，根据患儿的体质、病情，制定个性化的治疗方案，提高治疗的有效性。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中医中药治疗小儿过敏性鼻炎的优势与特点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中医中药治疗小儿过敏性鼻炎的特色方法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针灸治疗：针灸是一种传统的中医治疗方法，通过刺激穴位，调节气血，疏通经络来达到治疗疾病的目的。针灸治疗小儿过敏性鼻炎具有简便易行、疗效显著等特点。</a:t>
            </a:r>
          </a:p>
          <a:p>
            <a:r>
              <a:t>2. 中药熏洗：中药熏洗是利用中药的挥发性成分，通过鼻腔吸入，直达病灶，起到疏风清热、化痰止痒的作用。中药熏洗治疗小儿过敏性鼻炎具有安全有效、无创伤等优点。</a:t>
            </a:r>
          </a:p>
          <a:p>
            <a:r>
              <a:t>3. 推拿按摩：推拿按摩是中医的一种外治法，通过按摩穴位，疏通经络，改善小儿过敏性鼻炎的症状。推拿按摩治疗小儿过敏性鼻炎具有简便易行、疗效显著等优点。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中医辨证论治在小儿过敏性鼻炎中的应用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中医中药在小儿过敏性鼻炎中的治疗研究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中医辨证论治在小儿过敏性鼻炎中的应用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中医辨证论治的优势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中医辨证论治具有整体观念，能够从整体上把握小儿过敏性鼻炎的病因、病机和证候，从而制定出更加全面、有效的治疗方案。</a:t>
            </a:r>
          </a:p>
          <a:p>
            <a:r>
              <a:t>2. 中医辨证论治注重辨证与辨病相结合，既能从整体上把握小儿过敏性鼻炎的病因、病机和证候，又能从局部上分析小儿过敏性鼻炎的症状和体征，从而制定出更加精准、高效的治疗方案。</a:t>
            </a:r>
          </a:p>
          <a:p>
            <a:r>
              <a:t>3. 中医辨证论治注重辨证与辨治相结合，既能从整体上把握小儿过敏性鼻炎的病因、病机和证候，又能从局部上分析小儿过敏性鼻炎的症状和体征，从而制定出更加安全、可靠的治疗方案。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中医辨证论治的难点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小儿过敏性鼻炎的病因复杂，涉及遗传、环境、免疫等多种因素，中医辨证论治需要综合考虑这些因素，才能制定出有效的治疗方案。</a:t>
            </a:r>
          </a:p>
          <a:p>
            <a:r>
              <a:t>2. 小儿过敏性鼻炎的症状多变，既有鼻塞、流鼻涕、打喷嚏等典型症状，也有一些不典型症状，如头痛、乏力、食欲不振等，中医辨证论治需要仔细辨别这些症状，才能做出正确的诊断。</a:t>
            </a:r>
          </a:p>
          <a:p>
            <a:r>
              <a:t>3. 小儿过敏性鼻炎的证型复杂，既有风寒、风热、风燥、风湿等外感证，也有脾虚、肺虚、肾虚等内伤证，中医辨证论治需要根据患儿的具体情况，辨证施治，才能取得良好的治疗效果。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中医辨证论治在小儿过敏性鼻炎中的应用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随着现代医学的发展，中医辨证论治也需要与时俱进，不断吸收新的知识和技术，以提高治疗小儿过敏性鼻炎的疗效。</a:t>
            </a:r>
          </a:p>
          <a:p>
            <a:r>
              <a:t>2. 中医辨证论治需要与其他治疗方法相结合，如西医治疗、物理治疗、心理治疗等，以提高治疗小儿过敏性鼻炎的整体疗效。</a:t>
            </a:r>
          </a:p>
          <a:p>
            <a:r>
              <a:t>3. 中医辨证论治需要加强临床研究，以积累更多的临床经验，提高治疗小儿过敏性鼻炎的循证医学证据。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中医辨证论治的未来发展方向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常用中药及其作用机制的探讨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中医中药在小儿过敏性鼻炎中的治疗研究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常用中药及其作用机制的探讨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金银花：具有清热解毒、疏散风热的作用，对于小儿过敏性鼻炎引起的鼻塞、流涕、咽喉肿痛等症状有较好的治疗效果。</a:t>
            </a:r>
          </a:p>
          <a:p>
            <a:r>
              <a:t>2. 连翘：具有清热解毒、抗菌消炎的作用，对于小儿过敏性鼻炎引起的鼻炎、鼻窦炎等疾病有较好的治疗效果。</a:t>
            </a:r>
          </a:p>
          <a:p>
            <a:r>
              <a:t>3. 黄芩：具有清热解毒、凉血止痢的作用，对于小儿过敏性鼻炎引起的咳嗽、咳喘等症状有较好的治疗效果。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益气养阴类中药及其作用机制：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黄芪：具有补气健脾、益气养阴的作用，对于小儿过敏性鼻炎引起的体虚乏力、气短气促等症状有较好的治疗效果。</a:t>
            </a:r>
          </a:p>
          <a:p>
            <a:r>
              <a:t>2. 人参：具有大补元气、益气养阴的作用，对于小儿过敏性鼻炎引起的疲劳乏力、食欲不振等症状有较好的治疗效果。</a:t>
            </a:r>
          </a:p>
          <a:p>
            <a:r>
              <a:t>3. 麦冬：具有养阴生津、益气养阴的作用，对于小儿过敏性鼻炎引起的口干舌燥、心烦失眠等症状有较好的治疗效果。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清热解毒类中药及其作用机制：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常用中药及其作用机制的探讨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祛风散寒类中药及其作用机制：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桂枝：具有发汗解表、祛风散寒的作用，对于小儿过敏性鼻炎引起的鼻塞、流涕、打喷嚏等症状有较好的治疗效果。</a:t>
            </a:r>
          </a:p>
          <a:p>
            <a:r>
              <a:t>2. 麻黄：具有发汗解表、宣肺止咳的作用，对于小儿过敏性鼻炎引起的咳嗽、咳喘等症状有较好的治疗效果。</a:t>
            </a:r>
          </a:p>
          <a:p>
            <a:r>
              <a:t>3. 防风：具有祛风散寒、解表止痛的作用，对于小儿过敏性鼻炎引起的鼻炎、鼻窦炎等疾病有较好的治疗效果。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活血化瘀类中药及其作用机制：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红花：具有活血化瘀、通经止痛的作用，对于小儿过敏性鼻炎引起的鼻塞、流涕、打喷嚏等症状有较好的治疗效果。</a:t>
            </a:r>
          </a:p>
          <a:p>
            <a:r>
              <a:t>2. 当归：具有补血活血、调经止痛的作用，对于小儿过敏性鼻炎引起的月经不调、痛经等症状有较好的治疗效果。</a:t>
            </a:r>
          </a:p>
          <a:p>
            <a:r>
              <a:t>3. 川芎：具有活血化瘀、祛风止痛的作用，对于小儿过敏性鼻炎引起的鼻炎、鼻窦炎等疾病有较好的治疗效果。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常用中药及其作用机制的探讨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调理脾胃类中药及其作用机制：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白术：具有健脾益气、燥湿化痰的作用，对于小儿过敏性鼻炎引起的食欲不振、腹胀腹痛等症状有较好的治疗效果。</a:t>
            </a:r>
          </a:p>
          <a:p>
            <a:r>
              <a:t>2. 山药：具有补脾养胃、益气养阴的作用，对于小儿过敏性鼻炎引起的体虚乏力、气短气促等症状有较好的治疗效果。</a:t>
            </a:r>
          </a:p>
          <a:p>
            <a:r>
              <a:t>3. 茯苓：具有健脾益气、利水渗湿的作用，对于小儿过敏性鼻炎引起的鼻塞、流涕、打喷嚏等症状有较好的治疗效果。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补肾固本类中药及其作用机制：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熟地：具有补肾益精、养血滋阴的作用，对于小儿过敏性鼻炎引起的腰酸背痛、四肢乏力等症状有较好的治疗效果。</a:t>
            </a:r>
          </a:p>
          <a:p>
            <a:r>
              <a:t>2. 山茱萸：具有补肾益精、固涩止泻的作用，对于小儿过敏性鼻炎引起的遗尿、尿频等症状有较好的治疗效果。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中药复方制剂的临床疗效观察与分析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中医中药在小儿过敏性鼻炎中的治疗研究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中药复方制剂的临床疗效观察与分析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中药复方制剂的临床疗效观察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临床疗效显著：研究表明，中药复方制剂对小儿过敏性鼻炎具有显著的临床疗效。在随机对照试验中，中药复方制剂组的总有效率优于对照组，且具有较好的安全性，不良反应发生率低。</a:t>
            </a:r>
          </a:p>
          <a:p>
            <a:r>
              <a:t>2. 改善症状：中药复方制剂可以有效改善小儿过敏性鼻炎的临床症状，包括鼻塞、流涕、鼻痒、打喷嚏等。研究表明，中药复方制剂组的症状改善率优于对照组，且具有较快的起效时间。</a:t>
            </a:r>
          </a:p>
          <a:p>
            <a:r>
              <a:t>3. 提高生活质量：中药复方制剂可以有效提高小儿过敏性鼻炎患者的生活质量。研究表明，中药复方制剂组患者的生活质量评分优于对照组，且具有较好的依从性。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中药复方制剂的安全性评价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安全性良好：研究表明，中药复方制剂对小儿过敏性鼻炎具有良好的安全性。在随机对照试验中，中药复方制剂组的不良反应发生率优于或与对照组相当，且不良反应大多为轻微的胃肠道反应或皮疹等。</a:t>
            </a:r>
          </a:p>
          <a:p>
            <a:r>
              <a:t>2. 无明显毒副作用：中药复方制剂在动物实验中未见明显毒副作用。研究表明，中药复方制剂在小鼠和大鼠中进行急性毒性试验、亚急性毒性试验和遗传毒性试验均未见明显毒副作用。</a:t>
            </a:r>
          </a:p>
          <a:p>
            <a:r>
              <a:t>3. 长期用药安全性：中药复方制剂在小儿过敏性鼻炎患者中的长期用药安全性良好。研究表明，中药复方制剂在小儿过敏性鼻炎患者中长期用药安全性，未见明显不良反应。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中药外治法在小儿过敏性鼻炎中的应用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中医中药在小儿过敏性鼻炎中的治疗研究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中药外治法在小儿过敏性鼻炎中的应用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小儿过敏性鼻炎的中药外治法概况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中药外治法具有悠久的历史，在小儿过敏性鼻炎的治疗中具有独特的优势。</a:t>
            </a:r>
          </a:p>
          <a:p>
            <a:r>
              <a:t>2. 中药外治法主要分为穴位敷贴、穴位注射、穴位按摩、熏洗、外用洗剂等。</a:t>
            </a:r>
          </a:p>
          <a:p>
            <a:r>
              <a:t>3. 中药外治法可以有效缓解小儿过敏性鼻炎的症状，如鼻塞、流涕、打喷嚏等，同时还可以提高患儿的生活质量。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小儿过敏性鼻炎的中药外治法临床疗效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多项临床研究表明，中药外治法对小儿过敏性鼻炎具有显著的疗效。</a:t>
            </a:r>
          </a:p>
          <a:p>
            <a:r>
              <a:t>2. 中药外治法可以有效减轻小儿过敏性鼻炎的症状，如鼻塞、流涕、打喷嚏等，并可改善患儿的睡眠质量和生活质量。</a:t>
            </a:r>
          </a:p>
          <a:p>
            <a:r>
              <a:t>3. 中药外治法安全性高，不良反应少，适用于不同年龄段的小儿过敏性鼻炎患者。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https://d.book118.com/128042027111006034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中医中药治疗小儿过敏性鼻炎的优势与特点</vt:lpstr>
      <vt:lpstr> 中医中药治疗小儿过敏性鼻炎的优势与特点</vt:lpstr>
      <vt:lpstr> 中医中药治疗小儿过敏性鼻炎的优势与特点</vt:lpstr>
      <vt:lpstr> 中医辨证论治在小儿过敏性鼻炎中的应用</vt:lpstr>
      <vt:lpstr> 中医辨证论治在小儿过敏性鼻炎中的应用</vt:lpstr>
      <vt:lpstr> 中医辨证论治在小儿过敏性鼻炎中的应用</vt:lpstr>
      <vt:lpstr> 常用中药及其作用机制的探讨</vt:lpstr>
      <vt:lpstr> 常用中药及其作用机制的探讨</vt:lpstr>
      <vt:lpstr> 常用中药及其作用机制的探讨</vt:lpstr>
      <vt:lpstr> 常用中药及其作用机制的探讨</vt:lpstr>
      <vt:lpstr> 中药复方制剂的临床疗效观察与分析</vt:lpstr>
      <vt:lpstr> 中药复方制剂的临床疗效观察与分析</vt:lpstr>
      <vt:lpstr> 中药外治法在小儿过敏性鼻炎中的应用</vt:lpstr>
      <vt:lpstr> 中药外治法在小儿过敏性鼻炎中的应用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2024-09-13T05:02:20.287</cp:lastPrinted>
  <dcterms:created xsi:type="dcterms:W3CDTF">2024-09-12T21:02:20Z</dcterms:created>
  <dcterms:modified xsi:type="dcterms:W3CDTF">2024-09-12T21:02:22Z</dcterms:modified>
</cp:coreProperties>
</file>