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4AE3-1126-4458-A3AE-5E1E0F3B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C6FBB-4E83-4601-A8F4-BE78DB1A5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B0EC6-9D27-4F21-A92F-B7FD4D405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5C9B9-D1BC-4E84-BEEA-937D2447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0EEDB-07F0-4F19-9846-19EB07E59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01FFC-50F0-4BE7-9DB2-CD40DA86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E7C3F-44B0-471F-A6C8-E4AEF8CF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7E68D-5FAC-4F01-AFEB-D4D2F29B4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F535E-9F7E-4E32-B618-40BFEDB7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910F4-531A-44CA-9433-2375BF92A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E92D3-5BDF-4446-A78D-AB1A5D3B6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2047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快手电商营销价值分析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快手电商用户分析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快手电商营销价值分析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快手电商营销挑战与机遇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快手电商背景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短视频风口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随着移动互联网的普及，短视频成为新的流量入口，快手作为短视频领域的佼佼者，拥有庞大的用户基础。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电商行业变革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电商行业正在经历从传统电商向社交电商、内容电商的转型，快手电商应运而生，顺应了行业发展趋势。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快手电商定位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快手电商以社交为基础，通过短视频、直播等形式，为用户提供更加真实、生动的购物体验。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社交电商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快手电商主要面向年轻用户群体，以90后、00后为主，注重个性化、时尚化的商品推荐。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快手拥有海量的用户基础，用户粘性高、活跃度高，为电商业务提供了源源不断的流量支持。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快手以短视频、直播等丰富的内容形式为载体，能够生动展示商品特点和使用场景，提高用户购买欲望。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快手在大数据、人工智能等领域拥有深厚的技术积累，能够实现精准的用户画像和个性化推荐，提高电商转化率。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快手电商优势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快手电商用户分析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用户规模及增长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快手电商用户规模庞大，且保持持续增长。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用户活跃度高，日均使用时长和访问次数均保持较高水平。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新用户注册数量不断增加，表明平台吸引力和影响力逐渐扩大。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女性用户略多于男性用户，但男性用户比例也在逐渐上升。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喜欢时尚、美妆、家居、食品等类别的商品。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以年轻人为主，主要集中在18-35岁之间。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主要分布在城市地区，尤其是一二线城市。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67" b="14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用户购买力强，喜欢在快手上购买各种商品，尤其是日用品和美妆产品。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购买行为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用户喜欢分享自己的购物体验和心得，形成口碑传播。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分享行为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用户之间互动频繁，喜欢评论、点赞和转发他人的购物分享。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互动行为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用户在购买决策上较为理性，会综合考虑价格、品质、口碑等因素。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决策行为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快手电商营销策略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创造有吸引力的内容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通过制作高质量、有趣、有用的视频内容，吸引用户的注意力，提高品牌知名度和用户黏性。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利用快手先进的推荐算法，将内容精准推送给目标用户群体，提高营销效果。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跨平台内容推广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将快手上的优质内容同步到其他社交媒体平台，扩大内容的传播范围和影响力。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合作网红推广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与具有影响力和粉丝基础的网红合作，让他们代言或推广产品，提高品牌曝光度和用户信任度。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网红直播带货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通过网红直播的形式，展示产品特点和使用效果，吸引用户购买，提高销售转化率。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网红粉丝互动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利用网红的粉丝群体，开展互动活动，增强用户参与感和品牌忠诚度。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拼团购买活动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鼓励用户通过分享链接邀请好友一起购买，享受更低的价格，增加用户裂变和传播。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在节假日期间推出针对性的促销活动，如满减、折扣券等，激发用户的购买欲望。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新品首发活动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为新上市的产品举办首发活动，通过优惠折扣、赠品等方式吸引用户尝试购买。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限时秒杀活动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在特定时间段内推出低价秒杀活动，吸引大量用户参与购买，提高销售额。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https://d.book118.com/128042047113006034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2024-09-13T05:40:09.753</cp:lastPrinted>
  <dcterms:created xsi:type="dcterms:W3CDTF">2024-09-12T21:40:09Z</dcterms:created>
  <dcterms:modified xsi:type="dcterms:W3CDTF">2024-09-12T21:40:11Z</dcterms:modified>
</cp:coreProperties>
</file>