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15BC50-8DDF-4116-83F9-91C6A88B7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3FF055-D7C5-43B4-950D-5FE8D15C98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EF7C2B-A78C-4769-8E6B-58AE9A392E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24ACB0-51F3-4806-9A6C-EBDFCEE3F0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553904-6FA4-48F3-902D-B7908AC65C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00DB5E-51A6-4B9D-9B02-9AD6AFD5DB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042BC6-32A6-43F4-B8D4-71B37059A8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E7F92D-CCAC-4003-9CD3-1A0EEC3D7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02BD8A-ECC8-40FC-8FD0-F0AE63B47C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88B0EE-AF07-422E-BD13-A720C813A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8FFDC-C17D-4E47-B260-B814E4E01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430221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voc废气治理工程技术方案的传热与传质计算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VOC废气的性质与危害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传热与传质基础理论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VOC废气治理技术方案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传热与传质计算在VOC废气治理中的应用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voc废气治理是工业生产中重要的环保环节，涉及多种技术方案。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voc废气治理工程技术方案</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在voc废气治理过程中，传热与传质计算是关键的工程技术参数，对治理效果和设备性能有重要影响。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传热与传质计算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68" r="316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通过对voc废气治理工程技术方案的传热与传质计算，优化治理效果和设备性能，提高voc废气的处理效率。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为voc废气治理工程提供科学依据和技术支持，促进工业生产的可持续发展和环境保护。</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VOC废气的性质与危害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2599" r="125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VOC废气的定义和特性</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VOC废气的特点包括低浓度、高毒性、易燃易爆等，对环境和人体健康造成严重危害。</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VOC废气是指工业生产过程中产生的挥发性有机化合物气体，其化学性质不稳定，易与空气中的氧气发生反应。</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VOC废气主要来源于石油化工、印刷、涂装等工业生产过程，以及汽车尾气等交通运输排放。</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VOC废气对环境和人体健康的危害包括：破坏臭氧层、影响气候变化、损害人体健康等。长期接触低浓度的VOC废气可能导致头痛、恶心、呕吐等症状，甚至引起癌症等疾病。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VOC废气的来源和危害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传热与传质基础理论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辐射换热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辐射换热是指物体通过电磁波传递能量的方式，是远距离传热的主要方式。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热传导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热传导是物体内部热量传递的现象，主要通过物体内部的微观粒子运动和碰撞实现。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对流换热</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对流换热是指流体与固体壁面之间的热量传递，由于流体流动产生的动量传递和热量传递过程。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传热基础理论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对流传质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对流传质是指流体在流动过程中，由于流体的剪切作用和混合作用，使得流体中组分浓度发生变化的现象。</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化学反应传质</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化学反应传质是指化学反应过程中，反应物和产物在相界面上进行传递和反应的过程。</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扩散传质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扩散传质是指物质在浓度差的作用下，从高浓度区域向低浓度区域传递的现象。</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传质基础理论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25" r="14625"/>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传热与传质往往是相互伴生的过程，在许多工程实际问题中，传热和传质都需要同时考虑。</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传热和传质之间的相互影响可以通过一些耦合关系来描述，这些耦合关系可以通过数学模型进行描述和计算。</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在voc废气治理工程技术方案中，传热和传质计算的准确性和可靠性对于整个技术方案的实施效果具有重要影响。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传热与传质的相互关系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VOC废气治理技术方案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吸附技术原理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利用多孔性固体吸附剂将废气中的VOCs组分吸附在表面，通过物理或化学作用将其从废气中分离出来。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常用吸附剂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活性炭、沸石、硅胶等。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吸附技术特点</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适用于低浓度VOCs废气的处理，可回收有价值组分，但需要定期更换或再生吸附剂。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吸附技术方案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吸收技术原理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利用吸收剂与废气中的VOCs组分进行化学或物理作用，将其从废气中分离出来。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常用吸收剂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水、有机溶剂、酸、碱等。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吸收技术特点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适用于高浓度VOCs废气的处理，可回收有价值组分，但需要处理吸收剂和废水。</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吸收技术方案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通过降低温度使废气中的VOCs组分冷凝成液体，从而实现与气体的分离。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适用于高浓度VOCs废气的处理，可回收有价值组分，但需要消耗大量能源和冷却水。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冷凝技术方案</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冷凝技术特点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冷凝技术原理</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https://d.book118.com/128043022115006036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2024-09-16T04:40:52.748</cp:lastPrinted>
  <dcterms:created xsi:type="dcterms:W3CDTF">2024-09-15T20:40:52Z</dcterms:created>
  <dcterms:modified xsi:type="dcterms:W3CDTF">2024-09-15T20:40:54Z</dcterms:modified>
</cp:coreProperties>
</file>