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0FB444-BC17-4EBA-BC64-63E5B4868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72ED8-B17B-445F-BAED-4A2B03D4F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A0FE4-5F6F-4C04-AF0F-B11A99C9C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6BCFBC-7DBA-469E-8FA0-CE7D5A5EB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D84FC3-A95D-452D-814A-9A727054E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B823F9-93DA-47B2-A2F7-6527555D8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B273BC-057F-4698-9558-5964E74D3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E35F60-300C-44A2-AE69-2E1803DB9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A17F5C-EAA7-4D6C-AD0D-48740BAE2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FC0E97-D933-45AE-9FFE-8E0451477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F39300-AF17-4767-AA97-9C71B5999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4407003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19457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 err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等级医院创建工作推进情况汇报</a:t>
            </a:r>
            <a:r>
              <a:rPr lang="en-US" altLang="zh-CN" sz="5175" b="1" err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PPT</a:t>
            </a:r>
            <a:endParaRPr lang="en-US" sz="5175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err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2025" err="1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2025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altLang="zh-CN" sz="2025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2025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等级医院创建工作概述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等级医院创建工作推进情况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等级医院创建工作成果展示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等级医院创建工作遇到的困难与解决方案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等级医院创建工作未来计划与展望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对等级医院创建工作进行阶段性总结。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总结工作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展示成果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寻求支持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展示等级医院创建过程中取得的成果。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争取领导、专家对等级医院创建工作的持续支持和关注。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简要介绍医院的历史、发展沿革和现有规模。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606" r="2160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历史沿革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突出医院的医疗技术、设备和人才优势。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医疗实力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729" r="21729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强调医院的医疗服务质量和患者满意度。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服务水平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医院背景介绍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提升医疗水平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增强竞争力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推动行业发展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等级医院创建的意义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5796" r="1579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等级医院创建有助于提升医院的整体医疗水平，提高患者对医院的信任度。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通过等级医院创建，可以进一步优化医院资源配置，提高医疗资源利用效率。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获得等级医院认证后，医院在医疗市场中的竞争力将得到显著增强。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等级医院创建对于推动医疗行业的规范化、标准化发展具有重要意义。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等级医院创建工作概述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优化医疗资源配置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合理规划医疗资源，提升医院整体运营效率，实现医疗资源的优化配置。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推动医院管理规范化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通过等级医院评估，推动医院管理规范化、标准化，提高医院管理水平。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提升医疗服务水平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通过等级医院创建，提高医疗技术和服务质量，满足广大患者日益增长的医疗需求。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创建工作目标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5. 总结反馈阶段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根据评估结果，总结经验教训，持续改进医疗服务和管理水平。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4. 评估申报阶段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完成整改提高后，向卫生行政部门提交等级医院评估申请，并接受现场评估。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3. 整改提高阶段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根据自查自评结果，各科室进行整改提高，完善相关资料和制度。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1. 启动阶段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成立等级医院创建工作领导小组，明确工作目标和任务分工，制定工作计划。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2. 自查自评阶段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各科室按照等级医院评估标准进行自查自评，找出差距和不足，制定整改措施。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创建工作流程与计划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等级医院创建工作领导小组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负责全面领导和组织等级医院创建工作，制定工作计划和任务分工。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医务科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负责医疗技术和医疗质量管理工作，推动医疗技术创新和服务质量提升。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负责护理管理工作，提高护理服务质量，改善患者就医体验。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院感科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负责医院感染预防与控制工作，确保患者安全和医疗质量。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行政后勤部门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负责医院行政后勤管理工作，为等级医院创建提供有力保障和支持。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工作组织与分工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等级医院创建工作推进情况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按照等级医院创建工作计划，各项工作有序进行，总体进展顺利。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总体进展顺利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医院各科室、行政部门积极参与，形成多部门协同合作的工作机制。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多部门协同合作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在基础设施建设、医疗设备配置、医疗服务质量等方面取得阶段性成果。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阶段性成果显著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工作进展总体概述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9" r="1654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医院建筑、装修及相关配套设施按照等级医院标准完成改造和升级。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基础设施建设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按照等级医院要求，完成医疗设备的采购、安装和调试工作。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医疗设备配置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通过优化诊疗流程、提高医护人员技能水平等方式，不断提升医疗服务质量。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医疗服务质量提升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完善医院信息系统，实现医疗、管理、科研等方面的信息化管理和服务。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医院信息化建设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各分项工作完成情况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培训内容涵盖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培训方式多样化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培训成果评估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人力资源培训与提升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根据等级医院创建要求，结合医院实际情况，制定详细的人力资源培训计划。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培训内容涵盖医疗技术、医院管理、患者服务等多个方面，全面提升医护人员的专业素养和服务能力。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采用线上课程、线下培训、实践操作等多种培训方式，确保培训效果和质量。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定期对医护人员进行考核和评估，确保培训成果有效应用于实际工作。同时，根据考核和评估结果，不断优化和调整培训计划，以满足医院发展的需要。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https://d.book118.com/128044070036006033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2024-09-11T04:09:55.963</cp:lastPrinted>
  <dcterms:created xsi:type="dcterms:W3CDTF">2024-09-10T20:09:55Z</dcterms:created>
  <dcterms:modified xsi:type="dcterms:W3CDTF">2024-09-10T20:09:57Z</dcterms:modified>
</cp:coreProperties>
</file>