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97317-1C43-4757-BE4F-DEF1014B9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75C967-7627-44C2-A692-5FE8F3994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FA19A-BF9C-4D15-B7DE-40CC4683E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E0A42-16F5-4A98-857A-FDF42DFA9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6515D-02A1-44DD-AE5E-F2F204722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968BD-DC85-446F-927D-5CAE1B630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D97E64-48FB-451F-959C-0EC7E7C1B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6B021-650D-4A1A-9A6F-54A40969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467CE-87BD-4AA1-9F3E-42BF1D903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08F8C-7498-477D-97E5-C8A97091A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E5ABA6-03FA-4489-95BB-9D732D01A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500111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全域旅游大数据平台技术架构方案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575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平台功能模块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大数据平台概述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大数据是指数据量巨大、类型多样、处理复杂的数据集合。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085" r="120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具有数据量大、处理速度快、价值密度低、数据类型多样等特点。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大数据处理需要解决数据存储、处理、分析等方面的技术挑战。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提升旅游服务水平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通过大数据分析游客行为和需求，提供更加精准、个性化的服务。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优化旅游资源配置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根据大数据分析结果，合理配置旅游资源，提高资源利用效率。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提升旅游管理效率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通过大数据分析，实现旅游管理的智能化和精细化。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促进旅游产业升级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通过大数据分析，挖掘旅游产业的潜在价值，推动产业升级。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大数据在旅游业的应用价值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全域旅游大数据平台的建设目标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实现全域旅游数据的整合与共享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将分散的旅游数据整合到一个平台上，实现数据的共享和互通。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提升旅游管理和服务水平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通过大数据分析，提升旅游管理和服务水平，提高游客满意度。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提供全面、实时的数据分析服务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通过大数据技术对全域旅游数据进行实时分析，提供全面的数据分析服务。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推动旅游业创新发展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通过大数据分析，挖掘旅游产业的创新点，推动旅游业创新发展。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技术架构设计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26" r="2692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通过API接口、日志文件、网络爬虫等技术手段，从各个旅游相关数据源中采集数据。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采用分布式存储系统，如Hadoop、Spark等，将采集到的数据存储在高效、可靠、可扩展的存储介质中。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数据采集与存储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对采集到的原始数据进行清洗、去重、格式转换等操作，确保数据质量。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利用机器学习、数据挖掘等技术，对处理后的数据进行深入分析，提取有价值的信息。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通过可视化工具、报表等方式，对挖掘结果进行可视化展示，帮助用户更好地理解数据。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数据可视化与交互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利用图表、地图、仪表板等技术，将处理后的数据以直观、易懂的方式展示给用户。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交互设计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提供友好的用户界面和交互方式，使用户能够方便地查询、筛选、分析数据。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采用加密技术对存储和传输的数据进行加密，确保数据安全。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通过身份验证、权限控制等手段，限制对数据的访问权限，防止数据泄露。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采用匿名化、去标识化等技术手段，保护用户隐私，确保数据合规性。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平台功能模块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466" r="274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资源信息录入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提供便捷的资源信息录入功能，支持图片、视频等多种格式。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信息分类与标签化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对旅游资源进行分类和标签化管理，方便用户快速查找。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资源评价与排行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允许用户对旅游资源进行评价，并根据评价结果进行排行。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旅游资源信息管理模块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游客行为数据采集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通过分析游客的行为数据，如搜索、浏览、预订等，了解游客的需求和偏好。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游客画像构建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基于采集的数据，构建游客画像，为精准营销提供支持。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行为分析报告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定期生成游客行为分析报告，为旅游部门和企业提供决策依据。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游客行为分析模块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https://d.book118.com/128045001111006024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2024-08-31T23:31:30.862</cp:lastPrinted>
  <dcterms:created xsi:type="dcterms:W3CDTF">2024-08-31T15:31:30Z</dcterms:created>
  <dcterms:modified xsi:type="dcterms:W3CDTF">2024-08-31T15:31:33Z</dcterms:modified>
</cp:coreProperties>
</file>