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D16548-0747-45D6-980E-27B9554F0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6837BB-1E37-456F-B727-C10D800C9A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1C8AB5-946C-4999-AEB6-68D3E7D8B8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57B803-91BA-46D8-BC83-D7D51FC5D2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13B074-7E1C-485F-BFAA-986EC9B050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C1F561-219F-43EA-A0D3-CD2417DA32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495921-A6F7-479D-ABCD-D421A039C4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95D9F3-A73D-44FF-A681-9F1C39175B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9149A8-F7C8-4519-A4B4-4051374C0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17CC34-E20A-481F-BAAE-ECB66952C3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EB2F68-7E5A-440A-AE7C-C4223BF0F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4513604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信贷消费金融行业合规风险管理与应对策略</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信贷消费金融行业合规风险概述
 信贷消费金融行业合规风险管理体系构建
 信贷消费金融行业合规风险管理措施
 信贷消费金融行业合规风险监控预警
 信贷消费金融行业合规风险问责与处罚
 信贷消费金融行业合规风险管理创新
 信贷消费金融行业合规风险管理实践
 信贷消费金融行业合规风险管理展望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信贷消费金融行业合规风险概述</a:t>
            </a:r>
          </a:p>
        </p:txBody>
      </p:sp>
      <p:sp>
        <p:nvSpPr>
          <p:cNvPr id="3" name="Subtitle 2"/>
          <p:cNvSpPr>
            <a:spLocks noGrp="1"/>
          </p:cNvSpPr>
          <p:nvPr>
            <p:ph type="subTitle" idx="1"/>
          </p:nvPr>
        </p:nvSpPr>
        <p:spPr/>
        <p:txBody>
          <a:bodyPr/>
          <a:lstStyle/>
          <a:p>
            <a:r>
              <a:t>信贷消费金融行业合规风险管理与应对策略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信贷消费金融行业合规风险概述</a:t>
            </a:r>
          </a:p>
        </p:txBody>
      </p:sp>
      <p:sp>
        <p:nvSpPr>
          <p:cNvPr id="3" name="Text Placeholder 2"/>
          <p:cNvSpPr>
            <a:spLocks noGrp="1"/>
          </p:cNvSpPr>
          <p:nvPr>
            <p:ph type="body" idx="1"/>
          </p:nvPr>
        </p:nvSpPr>
        <p:spPr/>
        <p:txBody>
          <a:bodyPr/>
          <a:lstStyle/>
          <a:p>
            <a:r>
              <a:t>信贷消费金融行业合规风险概述</a:t>
            </a:r>
          </a:p>
        </p:txBody>
      </p:sp>
      <p:sp>
        <p:nvSpPr>
          <p:cNvPr id="4" name="Content Placeholder 3"/>
          <p:cNvSpPr>
            <a:spLocks noGrp="1"/>
          </p:cNvSpPr>
          <p:nvPr>
            <p:ph sz="half" idx="2"/>
          </p:nvPr>
        </p:nvSpPr>
        <p:spPr/>
        <p:txBody>
          <a:bodyPr/>
          <a:lstStyle/>
          <a:p>
            <a:r>
              <a:t>1. 信贷消费金融行业合规风险是指在信贷消费金融活动中可能发生的违反法律法规、监管规定、行业自律规范等行为，导致遭受处罚、信誉受损、利益受损等后果的风险。</a:t>
            </a:r>
          </a:p>
          <a:p>
            <a:r>
              <a:t>2. 信贷消费金融行业合规风险主要包括以下类型：法律法规合规风险、监管规定合规风险、行业自律规范合规风险、信息安全合规风险、消费者权益保护合规风险、反洗钱合规风险等。</a:t>
            </a:r>
          </a:p>
          <a:p>
            <a:r>
              <a:t>3. 信贷消费金融行业合规风险具有以下特点：风险种类多、风险隐蔽性强、风险影响大、风险波及面广、风险管理难度大等。</a:t>
            </a:r>
          </a:p>
        </p:txBody>
      </p:sp>
      <p:sp>
        <p:nvSpPr>
          <p:cNvPr id="5" name="Text Placeholder 4"/>
          <p:cNvSpPr>
            <a:spLocks noGrp="1"/>
          </p:cNvSpPr>
          <p:nvPr>
            <p:ph type="body" idx="3"/>
          </p:nvPr>
        </p:nvSpPr>
        <p:spPr/>
        <p:txBody>
          <a:bodyPr/>
          <a:lstStyle/>
          <a:p>
            <a:r>
              <a:t>信贷消费金融行业合规风险根源</a:t>
            </a:r>
          </a:p>
        </p:txBody>
      </p:sp>
      <p:sp>
        <p:nvSpPr>
          <p:cNvPr id="6" name="Content Placeholder 5"/>
          <p:cNvSpPr>
            <a:spLocks noGrp="1"/>
          </p:cNvSpPr>
          <p:nvPr>
            <p:ph sz="half" idx="4"/>
          </p:nvPr>
        </p:nvSpPr>
        <p:spPr/>
        <p:txBody>
          <a:bodyPr/>
          <a:lstStyle/>
          <a:p>
            <a:r>
              <a:t>1. 法律法规不完善。我国信贷消费金融行业的相关法律法规还不够完善，存在一定的漏洞和空白，给违规行为提供了可乘之机。</a:t>
            </a:r>
          </a:p>
          <a:p>
            <a:r>
              <a:t>2. 监管不到位。由于信贷消费金融行业发展迅速，监管部门的人力、物力和财力有限，导致监管不到位，无法及时发现和查处违规行为。</a:t>
            </a:r>
          </a:p>
          <a:p>
            <a:r>
              <a:t>3. 行业自律不严。信贷消费金融行业缺乏统一的行业自律标准和规范，导致各机构自律意识不强，违规行为屡禁不止。</a:t>
            </a:r>
          </a:p>
          <a:p>
            <a:r>
              <a:t>4. 内部控制不健全。一些信贷消费金融机构内部控制不健全，缺乏有效的风险管理体系，导致合规风险难以防范和控制。</a:t>
            </a:r>
          </a:p>
          <a:p>
            <a:r>
              <a:t>5. 从业人员素质不高。一些信贷消费金融机构从业人员素质不高，缺乏必要的专业知识和技能，导致合规意识淡薄，容易发生违规行为。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信贷消费金融行业合规风险管理体系构建</a:t>
            </a:r>
          </a:p>
        </p:txBody>
      </p:sp>
      <p:sp>
        <p:nvSpPr>
          <p:cNvPr id="3" name="Subtitle 2"/>
          <p:cNvSpPr>
            <a:spLocks noGrp="1"/>
          </p:cNvSpPr>
          <p:nvPr>
            <p:ph type="subTitle" idx="1"/>
          </p:nvPr>
        </p:nvSpPr>
        <p:spPr/>
        <p:txBody>
          <a:bodyPr/>
          <a:lstStyle/>
          <a:p>
            <a:r>
              <a:t>信贷消费金融行业合规风险管理与应对策略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信贷消费金融行业合规风险管理体系构建</a:t>
            </a:r>
          </a:p>
        </p:txBody>
      </p:sp>
      <p:sp>
        <p:nvSpPr>
          <p:cNvPr id="3" name="Text Placeholder 2"/>
          <p:cNvSpPr>
            <a:spLocks noGrp="1"/>
          </p:cNvSpPr>
          <p:nvPr>
            <p:ph type="body" idx="1"/>
          </p:nvPr>
        </p:nvSpPr>
        <p:spPr/>
        <p:txBody>
          <a:bodyPr/>
          <a:lstStyle/>
          <a:p>
            <a:r>
              <a:t>合规风险管理体系的必要性</a:t>
            </a:r>
          </a:p>
        </p:txBody>
      </p:sp>
      <p:sp>
        <p:nvSpPr>
          <p:cNvPr id="4" name="Content Placeholder 3"/>
          <p:cNvSpPr>
            <a:spLocks noGrp="1"/>
          </p:cNvSpPr>
          <p:nvPr>
            <p:ph sz="half" idx="2"/>
          </p:nvPr>
        </p:nvSpPr>
        <p:spPr/>
        <p:txBody>
          <a:bodyPr/>
          <a:lstStyle/>
          <a:p>
            <a:r>
              <a:t>1. 信贷消费金融行业发展迅速，面临的合规风险日益增多，建立合规风险管理体系势在必行。</a:t>
            </a:r>
          </a:p>
          <a:p>
            <a:r>
              <a:t>2. 合规风险管理体系有助于企业提高风险识别、评估和控制能力，降低合规风险带来的损失。</a:t>
            </a:r>
          </a:p>
          <a:p>
            <a:r>
              <a:t>3. 合规风险管理体系还可以帮助企业树立良好的企业形象，增强客户和投资者的信心。</a:t>
            </a:r>
          </a:p>
        </p:txBody>
      </p:sp>
      <p:sp>
        <p:nvSpPr>
          <p:cNvPr id="5" name="Text Placeholder 4"/>
          <p:cNvSpPr>
            <a:spLocks noGrp="1"/>
          </p:cNvSpPr>
          <p:nvPr>
            <p:ph type="body" idx="3"/>
          </p:nvPr>
        </p:nvSpPr>
        <p:spPr/>
        <p:txBody>
          <a:bodyPr/>
          <a:lstStyle/>
          <a:p>
            <a:r>
              <a:t>合规风险管理体系的原则</a:t>
            </a:r>
          </a:p>
        </p:txBody>
      </p:sp>
      <p:sp>
        <p:nvSpPr>
          <p:cNvPr id="6" name="Content Placeholder 5"/>
          <p:cNvSpPr>
            <a:spLocks noGrp="1"/>
          </p:cNvSpPr>
          <p:nvPr>
            <p:ph sz="half" idx="4"/>
          </p:nvPr>
        </p:nvSpPr>
        <p:spPr/>
        <p:txBody>
          <a:bodyPr/>
          <a:lstStyle/>
          <a:p>
            <a:r>
              <a:t>1. 合规性：合规风险管理体系必须符合相关法律、法规和监管要求。</a:t>
            </a:r>
          </a:p>
          <a:p>
            <a:r>
              <a:t>2. 全面性：合规风险管理体系必须覆盖企业的所有业务领域和活动。</a:t>
            </a:r>
          </a:p>
          <a:p>
            <a:r>
              <a:t>3. 独立性：合规风险管理体系必须独立于业务部门，以确保其客观性和公正性。</a:t>
            </a:r>
          </a:p>
          <a:p>
            <a:r>
              <a:t>4. 持续性：合规风险管理体系必须随着企业发展和监管环境变化而不断更新和改进。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信贷消费金融行业合规风险管理体系构建</a:t>
            </a:r>
          </a:p>
        </p:txBody>
      </p:sp>
      <p:sp>
        <p:nvSpPr>
          <p:cNvPr id="3" name="Text Placeholder 2"/>
          <p:cNvSpPr>
            <a:spLocks noGrp="1"/>
          </p:cNvSpPr>
          <p:nvPr>
            <p:ph type="body" idx="1"/>
          </p:nvPr>
        </p:nvSpPr>
        <p:spPr/>
        <p:txBody>
          <a:bodyPr/>
          <a:lstStyle/>
          <a:p>
            <a:r>
              <a:t>合规风险管理体系的框架</a:t>
            </a:r>
          </a:p>
        </p:txBody>
      </p:sp>
      <p:sp>
        <p:nvSpPr>
          <p:cNvPr id="4" name="Content Placeholder 3"/>
          <p:cNvSpPr>
            <a:spLocks noGrp="1"/>
          </p:cNvSpPr>
          <p:nvPr>
            <p:ph sz="half" idx="2"/>
          </p:nvPr>
        </p:nvSpPr>
        <p:spPr/>
        <p:txBody>
          <a:bodyPr/>
          <a:lstStyle/>
          <a:p>
            <a:r>
              <a:t>1. 合规风险识别：识别企业面临的合规风险，包括法律风险、监管风险、信用风险、操作风险等。</a:t>
            </a:r>
          </a:p>
          <a:p>
            <a:r>
              <a:t>2. 合规风险评估：评估合规风险的严重性、发生概率和潜在影响，确定需要采取的应对措施。</a:t>
            </a:r>
          </a:p>
          <a:p>
            <a:r>
              <a:t>3. 合规风险控制：制定和实施控制措施来降低合规风险，包括政策和程序、信息系统、内部控制等。</a:t>
            </a:r>
          </a:p>
          <a:p>
            <a:r>
              <a:t>4. 合规风险监测：持续监测合规风险的变化情况，及时发现和处理新的风险。</a:t>
            </a:r>
          </a:p>
          <a:p>
            <a:r>
              <a:t>5. 合规风险报告：定期向管理层和监管部门报告合规风险管理情况。</a:t>
            </a:r>
          </a:p>
        </p:txBody>
      </p:sp>
      <p:sp>
        <p:nvSpPr>
          <p:cNvPr id="5" name="Text Placeholder 4"/>
          <p:cNvSpPr>
            <a:spLocks noGrp="1"/>
          </p:cNvSpPr>
          <p:nvPr>
            <p:ph type="body" idx="3"/>
          </p:nvPr>
        </p:nvSpPr>
        <p:spPr/>
        <p:txBody>
          <a:bodyPr/>
          <a:lstStyle/>
          <a:p>
            <a:r>
              <a:t>合规风险管理体系的组织结构</a:t>
            </a:r>
          </a:p>
        </p:txBody>
      </p:sp>
      <p:sp>
        <p:nvSpPr>
          <p:cNvPr id="6" name="Content Placeholder 5"/>
          <p:cNvSpPr>
            <a:spLocks noGrp="1"/>
          </p:cNvSpPr>
          <p:nvPr>
            <p:ph sz="half" idx="4"/>
          </p:nvPr>
        </p:nvSpPr>
        <p:spPr/>
        <p:txBody>
          <a:bodyPr/>
          <a:lstStyle/>
          <a:p>
            <a:r>
              <a:t>1. 合规风险管理委员会：负责合规风险管理体系的整体管理和监督。</a:t>
            </a:r>
          </a:p>
          <a:p>
            <a:r>
              <a:t>2. 合规风险管理部门：负责合规风险管理体系的日常管理和执行。</a:t>
            </a:r>
          </a:p>
          <a:p>
            <a:r>
              <a:t>3. 业务部门：负责识别和管理其业务领域内的合规风险。</a:t>
            </a:r>
          </a:p>
          <a:p>
            <a:r>
              <a:t>4. 内部审计部门：负责对合规风险管理体系进行独立审计。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信贷消费金融行业合规风险管理体系构建</a:t>
            </a:r>
          </a:p>
        </p:txBody>
      </p:sp>
      <p:sp>
        <p:nvSpPr>
          <p:cNvPr id="3" name="Text Placeholder 2"/>
          <p:cNvSpPr>
            <a:spLocks noGrp="1"/>
          </p:cNvSpPr>
          <p:nvPr>
            <p:ph type="body" idx="1"/>
          </p:nvPr>
        </p:nvSpPr>
        <p:spPr/>
        <p:txBody>
          <a:bodyPr/>
          <a:lstStyle/>
          <a:p>
            <a:r>
              <a:t>合规风险管理体系的信息系统</a:t>
            </a:r>
          </a:p>
        </p:txBody>
      </p:sp>
      <p:sp>
        <p:nvSpPr>
          <p:cNvPr id="4" name="Content Placeholder 3"/>
          <p:cNvSpPr>
            <a:spLocks noGrp="1"/>
          </p:cNvSpPr>
          <p:nvPr>
            <p:ph sz="half" idx="2"/>
          </p:nvPr>
        </p:nvSpPr>
        <p:spPr/>
        <p:txBody>
          <a:bodyPr/>
          <a:lstStyle/>
          <a:p>
            <a:r>
              <a:t>1. 合规风险管理信息系统：收集、存储和处理合规风险相关信息，为合规风险管理决策提供支持。</a:t>
            </a:r>
          </a:p>
          <a:p>
            <a:r>
              <a:t>2. 合规风险管理系统：自动执行合规风险管理流程，提高合规风险管理效率。</a:t>
            </a:r>
          </a:p>
        </p:txBody>
      </p:sp>
      <p:sp>
        <p:nvSpPr>
          <p:cNvPr id="5" name="Text Placeholder 4"/>
          <p:cNvSpPr>
            <a:spLocks noGrp="1"/>
          </p:cNvSpPr>
          <p:nvPr>
            <p:ph type="body" idx="3"/>
          </p:nvPr>
        </p:nvSpPr>
        <p:spPr/>
        <p:txBody>
          <a:bodyPr/>
          <a:lstStyle/>
          <a:p>
            <a:r>
              <a:t>合规风险管理体系的持续改进</a:t>
            </a:r>
          </a:p>
        </p:txBody>
      </p:sp>
      <p:sp>
        <p:nvSpPr>
          <p:cNvPr id="6" name="Content Placeholder 5"/>
          <p:cNvSpPr>
            <a:spLocks noGrp="1"/>
          </p:cNvSpPr>
          <p:nvPr>
            <p:ph sz="half" idx="4"/>
          </p:nvPr>
        </p:nvSpPr>
        <p:spPr/>
        <p:txBody>
          <a:bodyPr/>
          <a:lstStyle/>
          <a:p>
            <a:r>
              <a:t>1. 及时更新相关法律、法规和监管要求。</a:t>
            </a:r>
          </a:p>
          <a:p>
            <a:r>
              <a:t>2. 根据企业发展和监管环境变化，调整合规风险管理策略和措施。</a:t>
            </a:r>
          </a:p>
          <a:p>
            <a:r>
              <a:t>3. 定期对合规风险管理体系进行评估和改进。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信贷消费金融行业合规风险管理措施</a:t>
            </a:r>
          </a:p>
        </p:txBody>
      </p:sp>
      <p:sp>
        <p:nvSpPr>
          <p:cNvPr id="3" name="Subtitle 2"/>
          <p:cNvSpPr>
            <a:spLocks noGrp="1"/>
          </p:cNvSpPr>
          <p:nvPr>
            <p:ph type="subTitle" idx="1"/>
          </p:nvPr>
        </p:nvSpPr>
        <p:spPr/>
        <p:txBody>
          <a:bodyPr/>
          <a:lstStyle/>
          <a:p>
            <a:r>
              <a:t>信贷消费金融行业合规风险管理与应对策略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信贷消费金融行业合规风险管理措施</a:t>
            </a:r>
          </a:p>
        </p:txBody>
      </p:sp>
      <p:sp>
        <p:nvSpPr>
          <p:cNvPr id="3" name="Text Placeholder 2"/>
          <p:cNvSpPr>
            <a:spLocks noGrp="1"/>
          </p:cNvSpPr>
          <p:nvPr>
            <p:ph type="body" idx="1"/>
          </p:nvPr>
        </p:nvSpPr>
        <p:spPr/>
        <p:txBody>
          <a:bodyPr/>
          <a:lstStyle/>
          <a:p>
            <a:r>
              <a:t>加強風險識別與評估</a:t>
            </a:r>
          </a:p>
        </p:txBody>
      </p:sp>
      <p:sp>
        <p:nvSpPr>
          <p:cNvPr id="4" name="Content Placeholder 3"/>
          <p:cNvSpPr>
            <a:spLocks noGrp="1"/>
          </p:cNvSpPr>
          <p:nvPr>
            <p:ph sz="half" idx="2"/>
          </p:nvPr>
        </p:nvSpPr>
        <p:spPr/>
        <p:txBody>
          <a:bodyPr/>
          <a:lstStyle/>
          <a:p>
            <a:r>
              <a:t>1. 建立健全风险识别和评估体系，制定涵盖借款人信用状况、还款能力、抵押物价值等因素的综合评估指标，对信贷消费金融产品进行全面的风险评估。</a:t>
            </a:r>
          </a:p>
          <a:p>
            <a:r>
              <a:t>2. 加强对新产品、新业务、新技术的合规性审查，建立健全产品合规性审查制度，确保信贷消费金融产品符合相关法律法规的要求。</a:t>
            </a:r>
          </a:p>
          <a:p>
            <a:r>
              <a:t>3. 定期对信贷消费金融产品进行合规性监测，及时发现和纠正违规行为，确保信贷消费金融产品始终符合相关法律法规的要求。</a:t>
            </a:r>
          </a:p>
        </p:txBody>
      </p:sp>
      <p:sp>
        <p:nvSpPr>
          <p:cNvPr id="5" name="Text Placeholder 4"/>
          <p:cNvSpPr>
            <a:spLocks noGrp="1"/>
          </p:cNvSpPr>
          <p:nvPr>
            <p:ph type="body" idx="3"/>
          </p:nvPr>
        </p:nvSpPr>
        <p:spPr/>
        <p:txBody>
          <a:bodyPr/>
          <a:lstStyle/>
          <a:p>
            <a:r>
              <a:t>完善内部控制制度</a:t>
            </a:r>
          </a:p>
        </p:txBody>
      </p:sp>
      <p:sp>
        <p:nvSpPr>
          <p:cNvPr id="6" name="Content Placeholder 5"/>
          <p:cNvSpPr>
            <a:spLocks noGrp="1"/>
          </p:cNvSpPr>
          <p:nvPr>
            <p:ph sz="half" idx="4"/>
          </p:nvPr>
        </p:nvSpPr>
        <p:spPr/>
        <p:txBody>
          <a:bodyPr/>
          <a:lstStyle/>
          <a:p>
            <a:r>
              <a:t>1. 建立健全内部控制制度，对信贷消费金融业务的各个环节进行有效控制，确保信贷消费金融业务的合规性。</a:t>
            </a:r>
          </a:p>
          <a:p>
            <a:r>
              <a:t>2. 加强对信贷消费金融业务的内部审计，定期对信贷消费金融业务的合规性进行检查，及时发现和纠正违规行为。</a:t>
            </a:r>
          </a:p>
          <a:p>
            <a:r>
              <a:t>3. 建立健全信贷消费金融业务的合规性培训制度，定期对信贷消费金融业务人员进行合规性培训，提高信贷消费金融业务人员的合规性意识和能力。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信贷消费金融行业合规风险管理措施</a:t>
            </a:r>
          </a:p>
        </p:txBody>
      </p:sp>
      <p:sp>
        <p:nvSpPr>
          <p:cNvPr id="3" name="Text Placeholder 2"/>
          <p:cNvSpPr>
            <a:spLocks noGrp="1"/>
          </p:cNvSpPr>
          <p:nvPr>
            <p:ph type="body" idx="1"/>
          </p:nvPr>
        </p:nvSpPr>
        <p:spPr/>
        <p:txBody>
          <a:bodyPr/>
          <a:lstStyle/>
          <a:p>
            <a:r>
              <a:t>強化信用風險管理</a:t>
            </a:r>
          </a:p>
        </p:txBody>
      </p:sp>
      <p:sp>
        <p:nvSpPr>
          <p:cNvPr id="4" name="Content Placeholder 3"/>
          <p:cNvSpPr>
            <a:spLocks noGrp="1"/>
          </p:cNvSpPr>
          <p:nvPr>
            <p:ph sz="half" idx="2"/>
          </p:nvPr>
        </p:nvSpPr>
        <p:spPr/>
        <p:txBody>
          <a:bodyPr/>
          <a:lstStyle/>
          <a:p>
            <a:r>
              <a:t>1. 建立健全信用风险管理制度，对信贷消费金融业务的信用风险进行有效管理，确保信贷消费金融业务的安全性。</a:t>
            </a:r>
          </a:p>
          <a:p>
            <a:r>
              <a:t>2. 加强对借款人的信用状况评估，建立健全借款人信用信息数据库，对借款人的信用记录进行全面收集和分析。</a:t>
            </a:r>
          </a:p>
          <a:p>
            <a:r>
              <a:t>3. 定期对信贷消费金融业务的信用风险进行评估，及时识别和控制信贷消费金融业务的信用风险。</a:t>
            </a:r>
          </a:p>
        </p:txBody>
      </p:sp>
      <p:sp>
        <p:nvSpPr>
          <p:cNvPr id="5" name="Text Placeholder 4"/>
          <p:cNvSpPr>
            <a:spLocks noGrp="1"/>
          </p:cNvSpPr>
          <p:nvPr>
            <p:ph type="body" idx="3"/>
          </p:nvPr>
        </p:nvSpPr>
        <p:spPr/>
        <p:txBody>
          <a:bodyPr/>
          <a:lstStyle/>
          <a:p>
            <a:r>
              <a:t>加強消費者權益保護</a:t>
            </a:r>
          </a:p>
        </p:txBody>
      </p:sp>
      <p:sp>
        <p:nvSpPr>
          <p:cNvPr id="6" name="Content Placeholder 5"/>
          <p:cNvSpPr>
            <a:spLocks noGrp="1"/>
          </p:cNvSpPr>
          <p:nvPr>
            <p:ph sz="half" idx="4"/>
          </p:nvPr>
        </p:nvSpPr>
        <p:spPr/>
        <p:txBody>
          <a:bodyPr/>
          <a:lstStyle/>
          <a:p>
            <a:r>
              <a:t>1. 建立健全消费者权益保护制度，保障信贷消费金融业务消费者的合法权益，确保信贷消费金融业务的公平性和透明度。</a:t>
            </a:r>
          </a:p>
          <a:p>
            <a:r>
              <a:t>2. 定期对信贷消费金融业务的消费者权益保护情况进行检查，及时发现和纠正侵犯消费者权益的行为。</a:t>
            </a:r>
          </a:p>
          <a:p>
            <a:r>
              <a:t>3. 建立健全信贷消费金融业务的消费者权益保护宣传制度，定期对信贷消费金融业务的消费者进行权益保护宣传，提高信贷消费金融业务消费者的权益保护意识。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信贷消费金融行业合规风险管理措施</a:t>
            </a:r>
          </a:p>
        </p:txBody>
      </p:sp>
      <p:sp>
        <p:nvSpPr>
          <p:cNvPr id="3" name="Text Placeholder 2"/>
          <p:cNvSpPr>
            <a:spLocks noGrp="1"/>
          </p:cNvSpPr>
          <p:nvPr>
            <p:ph type="body" idx="1"/>
          </p:nvPr>
        </p:nvSpPr>
        <p:spPr/>
        <p:txBody>
          <a:bodyPr/>
          <a:lstStyle/>
          <a:p>
            <a:r>
              <a:t>加強合规文化建設</a:t>
            </a:r>
          </a:p>
        </p:txBody>
      </p:sp>
      <p:sp>
        <p:nvSpPr>
          <p:cNvPr id="4" name="Content Placeholder 3"/>
          <p:cNvSpPr>
            <a:spLocks noGrp="1"/>
          </p:cNvSpPr>
          <p:nvPr>
            <p:ph sz="half" idx="2"/>
          </p:nvPr>
        </p:nvSpPr>
        <p:spPr/>
        <p:txBody>
          <a:bodyPr/>
          <a:lstStyle/>
          <a:p>
            <a:r>
              <a:t>1. 建立健全合规文化建设制度，将合规文化建设纳入信贷消费金融业务的战略规划，确保信贷消费金融业务的合规性。</a:t>
            </a:r>
          </a:p>
          <a:p>
            <a:r>
              <a:t>2. 加强对信贷消费金融业务人员的合规文化建设宣传，定期对信贷消费金融业务人员进行合规文化建设培训，提高信贷消费金融业务人员的合规文化意识。</a:t>
            </a:r>
          </a:p>
          <a:p>
            <a:r>
              <a:t>3. 建立健全信贷消费金融业务的合规文化建设评价制度，定期对信贷消费金融业务的合规文化建设情况进行评价，及时发现和纠正合规文化建设中的问题。</a:t>
            </a:r>
          </a:p>
        </p:txBody>
      </p:sp>
      <p:sp>
        <p:nvSpPr>
          <p:cNvPr id="5" name="Text Placeholder 4"/>
          <p:cNvSpPr>
            <a:spLocks noGrp="1"/>
          </p:cNvSpPr>
          <p:nvPr>
            <p:ph type="body" idx="3"/>
          </p:nvPr>
        </p:nvSpPr>
        <p:spPr/>
        <p:txBody>
          <a:bodyPr/>
          <a:lstStyle/>
          <a:p>
            <a:r>
              <a:t>強化科技賦能合规管理</a:t>
            </a:r>
          </a:p>
        </p:txBody>
      </p:sp>
      <p:sp>
        <p:nvSpPr>
          <p:cNvPr id="6" name="Content Placeholder 5"/>
          <p:cNvSpPr>
            <a:spLocks noGrp="1"/>
          </p:cNvSpPr>
          <p:nvPr>
            <p:ph sz="half" idx="4"/>
          </p:nvPr>
        </p:nvSpPr>
        <p:spPr/>
        <p:txBody>
          <a:bodyPr/>
          <a:lstStyle/>
          <a:p>
            <a:r>
              <a:t>1. 利用大数据、人工智能等技术，建立健全信贷消费金融业务的合规风险管理信息系统，实现信贷消费金融业务的合规风险管理的数字化、智能化。</a:t>
            </a:r>
          </a:p>
          <a:p>
            <a:r>
              <a:t>2. 加强对信贷消费金融业务的合规风险管理信息系统的建设和维护，确保信贷消费金融业务的合规风险管理信息系统能够有效运行。</a:t>
            </a:r>
          </a:p>
          <a:p>
            <a:r>
              <a:t>3. 定期对信贷消费金融业务的合规风险管理信息系统进行评估，及时发现和纠正信贷消费金融业务的合规风险管理信息系统中的问题。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信贷消费金融行业合规风险监控预警</a:t>
            </a:r>
          </a:p>
        </p:txBody>
      </p:sp>
      <p:sp>
        <p:nvSpPr>
          <p:cNvPr id="3" name="Subtitle 2"/>
          <p:cNvSpPr>
            <a:spLocks noGrp="1"/>
          </p:cNvSpPr>
          <p:nvPr>
            <p:ph type="subTitle" idx="1"/>
          </p:nvPr>
        </p:nvSpPr>
        <p:spPr/>
        <p:txBody>
          <a:bodyPr/>
          <a:lstStyle/>
          <a:p>
            <a:r>
              <a:t>信贷消费金融行业合规风险管理与应对策略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信贷消费金融行业合规风险监控预警</a:t>
            </a:r>
          </a:p>
        </p:txBody>
      </p:sp>
      <p:sp>
        <p:nvSpPr>
          <p:cNvPr id="3" name="Text Placeholder 2"/>
          <p:cNvSpPr>
            <a:spLocks noGrp="1"/>
          </p:cNvSpPr>
          <p:nvPr>
            <p:ph type="body" idx="1"/>
          </p:nvPr>
        </p:nvSpPr>
        <p:spPr/>
        <p:txBody>
          <a:bodyPr/>
          <a:lstStyle/>
          <a:p>
            <a:r>
              <a:t>信贷消费金融行业合规风险监控预警系统</a:t>
            </a:r>
          </a:p>
        </p:txBody>
      </p:sp>
      <p:sp>
        <p:nvSpPr>
          <p:cNvPr id="4" name="Content Placeholder 3"/>
          <p:cNvSpPr>
            <a:spLocks noGrp="1"/>
          </p:cNvSpPr>
          <p:nvPr>
            <p:ph sz="half" idx="2"/>
          </p:nvPr>
        </p:nvSpPr>
        <p:spPr/>
        <p:txBody>
          <a:bodyPr/>
          <a:lstStyle/>
          <a:p>
            <a:r>
              <a:t>1. 建立健全信贷消费金融行业合规风险监控预警体系。</a:t>
            </a:r>
          </a:p>
          <a:p>
            <a:r>
              <a:t>  - 识别信贷消费金融行业合规风险。</a:t>
            </a:r>
          </a:p>
          <a:p>
            <a:r>
              <a:t>  - 分析信贷消费金融行业合规风险的潜在影响。</a:t>
            </a:r>
          </a:p>
          <a:p>
            <a:r>
              <a:t>  - 制定信贷消费金融行业合规风险监控预警制度。</a:t>
            </a:r>
          </a:p>
          <a:p>
            <a:r>
              <a:t>2. 加强对信贷消费金融行业合规风险的监测。</a:t>
            </a:r>
          </a:p>
          <a:p>
            <a:r>
              <a:t>  - 收集信贷消费金融行业合规风险相关的信息。</a:t>
            </a:r>
          </a:p>
          <a:p>
            <a:r>
              <a:t>  - 分析信贷消费金融行业合规风险相关的信息。</a:t>
            </a:r>
          </a:p>
          <a:p>
            <a:r>
              <a:t>  - 评估信贷消费金融行业合规风险的严重程度。</a:t>
            </a:r>
          </a:p>
          <a:p>
            <a:r>
              <a:t>3. 及时预警信贷消费金融行业合规风险。</a:t>
            </a:r>
          </a:p>
          <a:p>
            <a:r>
              <a:t>  - 当信贷消费金融行业合规风险达到预警阈值时，及时发出预警信号。</a:t>
            </a:r>
          </a:p>
          <a:p>
            <a:r>
              <a:t>  - 明确预警信号的接收人和处理程序。</a:t>
            </a:r>
          </a:p>
          <a:p>
            <a:r>
              <a:t>  - 及时向监管部门报告信贷消费金融行业合规风险。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信贷消费金融行业合规风险监控预警</a:t>
            </a:r>
          </a:p>
        </p:txBody>
      </p:sp>
      <p:sp>
        <p:nvSpPr>
          <p:cNvPr id="3" name="Text Placeholder 2"/>
          <p:cNvSpPr>
            <a:spLocks noGrp="1"/>
          </p:cNvSpPr>
          <p:nvPr>
            <p:ph type="body" idx="1"/>
          </p:nvPr>
        </p:nvSpPr>
        <p:spPr/>
        <p:txBody>
          <a:bodyPr/>
          <a:lstStyle/>
          <a:p>
            <a:r>
              <a:t>信贷消费金融行业合规风险监控预警指标</a:t>
            </a:r>
          </a:p>
        </p:txBody>
      </p:sp>
      <p:sp>
        <p:nvSpPr>
          <p:cNvPr id="4" name="Content Placeholder 3"/>
          <p:cNvSpPr>
            <a:spLocks noGrp="1"/>
          </p:cNvSpPr>
          <p:nvPr>
            <p:ph sz="half" idx="2"/>
          </p:nvPr>
        </p:nvSpPr>
        <p:spPr/>
        <p:txBody>
          <a:bodyPr/>
          <a:lstStyle/>
          <a:p>
            <a:r>
              <a:t>1. 贷款规模和增长速度。</a:t>
            </a:r>
          </a:p>
          <a:p>
            <a:r>
              <a:t>  - 贷款规模过大或增长过快，可能导致信贷消费金融行业合规风险上升。</a:t>
            </a:r>
          </a:p>
          <a:p>
            <a:r>
              <a:t>  - 贷款规模和增长速度是信贷消费金融行业合规风险监控预警的重要指标。</a:t>
            </a:r>
          </a:p>
          <a:p>
            <a:r>
              <a:t>2. 贷款结构。</a:t>
            </a:r>
          </a:p>
          <a:p>
            <a:r>
              <a:t>  - 贷款结构不合理，可能导致信贷消费金融行业合规风险上升。</a:t>
            </a:r>
          </a:p>
          <a:p>
            <a:r>
              <a:t>  - 贷款结构是信贷消费金融行业合规风险监控预警的重要指标。</a:t>
            </a:r>
          </a:p>
          <a:p>
            <a:r>
              <a:t>3. 贷款质量。</a:t>
            </a:r>
          </a:p>
          <a:p>
            <a:r>
              <a:t>  - 贷款质量差，可能导致信贷消费金融行业合规风险上升。</a:t>
            </a:r>
          </a:p>
          <a:p>
            <a:r>
              <a:t>  - 贷款质量是信贷消费金融行业合规风险监控预警的重要指标。</a:t>
            </a:r>
          </a:p>
          <a:p>
            <a:r>
              <a:t>4. 资本充足率。</a:t>
            </a:r>
          </a:p>
          <a:p>
            <a:r>
              <a:t>  - 资本充足率低，可能导致信贷消费金融行业合规风险上升。</a:t>
            </a:r>
          </a:p>
          <a:p>
            <a:r>
              <a:t>  - 资本充足率是信贷消费金融行业合规风险监控预警的重要指标。</a:t>
            </a:r>
          </a:p>
          <a:p>
            <a:r>
              <a:t>5. 拨备覆盖率。</a:t>
            </a:r>
          </a:p>
          <a:p>
            <a:r>
              <a:t>  - 拨备覆盖率低，可能导致信贷消费金融行业合规风险上升。</a:t>
            </a:r>
          </a:p>
          <a:p>
            <a:r>
              <a:t>  - 拨备覆盖率是信贷消费金融行业合规风险监控预警的重要指标。</a:t>
            </a:r>
          </a:p>
          <a:p>
            <a:r>
              <a:t>6. 不良贷款率。</a:t>
            </a:r>
          </a:p>
          <a:p>
            <a:r>
              <a:t>  - 不良贷款率高，可能导致信贷消费金融行业合规风险上升。</a:t>
            </a:r>
          </a:p>
          <a:p>
            <a:r>
              <a:t>  - 不良贷款率是信贷消费金融行业合规风险监控预警的重要指标。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https://d.book118.com/128045136046006035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信贷消费金融行业合规风险概述</vt:lpstr>
      <vt:lpstr> 信贷消费金融行业合规风险概述</vt:lpstr>
      <vt:lpstr> 信贷消费金融行业合规风险管理体系构建</vt:lpstr>
      <vt:lpstr> 信贷消费金融行业合规风险管理体系构建</vt:lpstr>
      <vt:lpstr> 信贷消费金融行业合规风险管理体系构建</vt:lpstr>
      <vt:lpstr> 信贷消费金融行业合规风险管理体系构建</vt:lpstr>
      <vt:lpstr> 信贷消费金融行业合规风险管理措施</vt:lpstr>
      <vt:lpstr> 信贷消费金融行业合规风险管理措施</vt:lpstr>
      <vt:lpstr> 信贷消费金融行业合规风险管理措施</vt:lpstr>
      <vt:lpstr> 信贷消费金融行业合规风险管理措施</vt:lpstr>
      <vt:lpstr> 信贷消费金融行业合规风险监控预警</vt:lpstr>
      <vt:lpstr> 信贷消费金融行业合规风险监控预警</vt:lpstr>
      <vt:lpstr> 信贷消费金融行业合规风险监控预警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2024-09-14T02:39:19.427</cp:lastPrinted>
  <dcterms:created xsi:type="dcterms:W3CDTF">2024-09-13T18:39:19Z</dcterms:created>
  <dcterms:modified xsi:type="dcterms:W3CDTF">2024-09-13T18:39:21Z</dcterms:modified>
</cp:coreProperties>
</file>