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4573B-0717-4756-B0BE-4A155EF2A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095EC-0845-4D21-B27F-94D166838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DC255-581D-413D-AD0A-CD336478B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24CFA-33E3-4B4B-BDF7-D75F1788B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550D86-ACAC-4393-8F41-F38D64976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BB9F7-7C07-4D75-BC30-AFC6CE777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21FD7D-AC7F-47D7-AB23-F7723A2BD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DFA07-A7A7-4AB8-A45C-DEDC9A613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F1D9B-CA50-42BC-88F1-20041B66F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B62DB-CF32-4FFD-A919-7D777F788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4679A-8D5A-42C3-BA22-7D7AEA084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45136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开封房地产政策分析报告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开封房地产市场现状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房地产政策分析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开封市作为河南省的重要城市，近年来随着经济的发展和人口的增长，房地产市场呈现出持续繁荣的态势。然而，随着房地产市场的快速发展，也出现了一些问题和挑战，如房价高涨、房地产市场调控等。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在此背景下，开封市政府出台了一系列房地产政策，旨在规范房地产市场秩序，促进房地产市场的健康发展。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本报告旨在分析开封市近年来出台的房地产政策，探讨这些政策对房地产市场的影响和效果，为政府和相关企业提供决策参考。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本报告的意义在于，通过对开封市房地产政策的深入分析和研究，可以为政府制定更加科学、合理的房地产政策提供依据，促进开封市房地产市场的可持续发展。同时，也为其他城市提供了一定的借鉴和参考。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开封房地产市场现状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城市发展历史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开封作为历史文化名城，近年来在旅游业和经济发展的推动下，城市规模不断扩大，人口数量增加。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开封位于河南省东部，地处中原经济区的核心地带，交通便利，具有较好的区位优势。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开封政府在房地产政策方面采取了一系列措施，以促进房地产市场的健康发展。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开封房地产市场供需基本平衡，但仍存在区域性、结构性供需矛盾，需关注市场变化。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开封房地产市场供应充足，开发商在土地市场上持续投入，推出各类住宅、商业和工业地产项目。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随着人口增长和城市发展，市场需求稳步上升，购房者主要为本地居民和新移民。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房价指数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开封房价指数保持稳定增长，受土地成本、建筑成本等因素影响，房价水平整体呈上升趋势。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房价收入比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开封的房价收入比相对合理，但部分区域和楼盘价格偏高，对购房者构成一定压力。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开封的租金水平相对较低，对于租房者具有一定的吸引力。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房地产政策分析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开封市作为河南省的重要城市，近年来随着经济的发展和人口的增长，房地产市场逐渐升温。为了规范市场秩序，促进房地产市场的健康发展，政府出台了一系列房地产政策。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开封市的主要房地产政策包括土地政策、住房政策、金融政策等。土地政策主要包括土地出让、土地规划等；住房政策主要包括保障性住房建设、房屋租赁管理等；金融政策主要包括房地产信贷、住房公积金等。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政策实施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开封市政府通过制定具体的实施细则和操作流程，确保政策的落地和执行。同时，政府还加强了对房地产市场的监管，对违规行为进行严厉打击，维护市场秩序。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政策梳理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开封市的房地产政策对市场产生了积极的影响。通过规范市场秩序，遏制了投机和过度投资，使得市场更加理性。同时，保障性住房建设和房屋租赁管理等政策满足了不同层次的需求，提高了居住品质。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房地产行业是开封市的重要支柱产业，房地产政策的实施对经济发展产生了积极的影响。政策的实施促进了房地产市场的健康发展，拉动了投资和消费，推动了经济的增长。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政策的实施也产生了积极的社会影响。保障性住房建设政策的实施改善了低收入家庭的住房条件，提高了人民的生活水平。同时，政策的实施也加强了对房地产市场的监管，维护了市场秩序，保障了消费者的合法权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https://d.book118.com/128045136064006035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2024-09-14T06:59:51.084</cp:lastPrinted>
  <dcterms:created xsi:type="dcterms:W3CDTF">2024-09-13T22:59:51Z</dcterms:created>
  <dcterms:modified xsi:type="dcterms:W3CDTF">2024-09-13T22:59:52Z</dcterms:modified>
</cp:coreProperties>
</file>