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A6256-348B-40C9-A714-8B1860B31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59AED-C367-43BD-A0BD-1169A7C74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E45E9-5AB5-427E-8E25-986425C92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D877D-6C93-464B-90AF-6E0D83D6B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9897B9-C35B-4760-A069-6AA334AB0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E2C425-4CF6-498C-8D85-D0A61A498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1E1B2F-08BF-40C5-A4C9-1C2E52A74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4B08B-56C4-4309-A8F9-04816D550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ECE4F-7907-47DF-A09D-7415AA2F1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1D2C7-DE51-4A95-BAC8-9733F70F0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DBE94-F902-423C-A0E2-BEFE07237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46052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财务管理制度与创新创业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创新创业概述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财务管理制度与创新创业的关系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财务管理制度在创新创业中的应用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案例分析：成功企业的财务管理与创新创业实践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结论：财务管理制度与创新创业的未来发展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财务管理制度概述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财务管理制度是企业为了规范财务管理行为、规避财务风险而制定的规章制度。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系统性、规范性、严谨性、适应性。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规范财务管理流程，降低财务风险，确保企业资金安全。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保障企业资金安全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明确财务管理职责和权限，优化财务管理流程，提高财务管理效率。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提高财务管理效率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财务管理制度是企业战略发展的重要组成部分，为企业战略实施提供有力支持。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支持企业战略发展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规范的财务管理制度有助于提高企业的信誉度和形象，增强企业竞争力。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以账房先生和手写记账为主的财务管理模式，制度不规范，管理混乱。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随着企业规模扩大和业务复杂度增加，财务管理制度逐渐规范化、系统化。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信息技术和互联网的普及，财务管理制度向数字化、智能化方向发展，更加注重风险控制和数据分析。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创新创业概述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创新创业是指通过引入新的产品、服务、技术或商业模式，创造并实现商业价值的过程。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具有创新性、风险性、高回报性、资源依赖性等特征，需要具备创新思维、团队协作、市场洞察等能力。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通过创造新的商业机会和就业岗位，促进经济增长和产业升级。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77" r="1137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提升社会福祉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通过创新的产品和服务，满足市场需求，提高企业市场份额和盈利能力。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通过创新解决社会问题，提高生活质量和福祉水平。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创新创业的重要性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363" b="83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创新创业的历史与发展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从工业革命到现代科技革命，创新创业一直是推动社会进步的重要力量。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当前形势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随着全球化和信息化的发展，创新创业的领域和方式也在不断拓展和变化。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人工智能、生物科技、可持续发展等领域将成为创新创业的重要方向。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财务管理制度与创新创业的关系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财务管理制度在创新创业中起到资金筹措的作用，帮助企业获得必要的资金支持，实现业务发展和扩张。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资金筹措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通过财务管理制度，企业可以对创新创业过程中可能面临的风险进行预测、评估和控制，降低经营风险。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财务管理制度提供的数据分析和预测，为创新创业提供决策支持，帮助企业做出科学、合理的决策。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财务管理制度通过建立健全内部控制机制，确保创新创业活动的合规性和有效性，防止内部腐败和违规行为。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内部控制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财务管理在创新创业中的角色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458" r="94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财务管理制度通过规范资金筹措、使用和分配，为创新创业提供稳定的资金流，保障企业正常运营。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税务筹划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投资决策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财务管理制度通过合理税务筹划，降低企业税负，提高经济效益，为创新创业提供更多资源。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财务管理制度通过财务分析工具和方法，帮助企业识别市场机会和潜在风险，优化创新创业策略。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财务管理制度通过科学投资决策机制，引导企业合理配置资源，提高创新创业项目的投资回报率。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财务管理制度对创新创业的支撑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https://d.book118.com/128046052127006037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2024-09-17T21:37:10.309</cp:lastPrinted>
  <dcterms:created xsi:type="dcterms:W3CDTF">2024-09-17T13:37:10Z</dcterms:created>
  <dcterms:modified xsi:type="dcterms:W3CDTF">2024-09-17T13:37:12Z</dcterms:modified>
</cp:coreProperties>
</file>