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335DA-7DB7-4CA1-8C47-70E1E9F0F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141E2-5AF6-4A87-BF2D-6E415999B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63D93-92A0-41CD-A7D3-39588CF9F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000CE-0305-46D2-9032-F04ECEEC1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3867AD-7CBC-4FF8-A2BD-0A0ACD147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7470B-3A17-4123-B016-2DD42C4F7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C8FF9-550C-4CF1-9FD9-B012A2280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DA802-0858-4390-9011-08FCB37C1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ED171-015B-4B02-92E6-AA6178CDF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17163-FCF8-42C7-90EF-F6A4DE756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5939A-3A6C-471D-B5D0-E938876EB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460600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如何构建个人自媒体内容运营体系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了解自媒体内容运营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确定个人自媒体定位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内容创作与发布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互动与社群管理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了解自媒体内容运营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自媒体内容运营的定义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自媒体内容运营是指个人或团队通过创作、编辑、发布和推广内容，以吸引和留住目标受众，提升品牌知名度和影响力，最终实现商业目标的过程。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建立个人品牌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通过持续产出优质内容，树立个人品牌形象，提高在行业内的知名度和影响力。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吸引目标受众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通过精准定位和针对性强的内容，吸引潜在用户，提高用户粘性和转化率。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在信息爆炸的时代，优质的内容成为企业或个人脱颖而出的关键。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自媒体内容运营的重要性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定位与目标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根据定位和目标，创作有价值、有趣、有吸引力的内容。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发布与推广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通过数据分析和用户反馈，不断优化内容质量和运营策略。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明确个人自媒体的品牌定位和目标受众，制定相应的内容策略。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选择合适的平台和渠道，将内容有效地发布和推广给目标受众。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自媒体内容运营的策略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确定个人自媒体定位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确定目标受众的地理位置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了解目标受众的分布地区，有助于制定更具有针对性的内容策略。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确定目标受众的消费能力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了解目标受众的消费水平，有助于为他们提供更符合其消费需求的内容。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分析目标受众的需求和兴趣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了解目标受众的年龄、性别、职业、兴趣等方面的信息，以便为他们提供更有针对性的内容。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根据个人兴趣和专长选择主题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选择自己感兴趣并擅长的领域，能够保证内容的质量和持续性。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确定主题的细分领域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选择主题的细分领域，能够让自媒体更具专业性和深度。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考虑市场需求和趋势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选择市场需求大、趋势明显的主题，有助于提高自媒体的曝光度和关注度。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确定自媒体主题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明确个人自媒体的品牌定位，如专业性、亲和力、时尚感等。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设计品牌形象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包括LOGO、字体、色彩等视觉元素，以及语言风格、内容风格等文字元素。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统一品牌形象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在内容中保持品牌形象的统一，有助于提高自媒体的专业性和可信度。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制定个人品牌形象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内容创作与发布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尝试创新的内容形式和表达方式，吸引读者的注意力，满足他们的好奇心和求知欲。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了解目标受众的兴趣、需求和行为特征，创作符合他们需求的内容。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注重内容的质量和价值，提供独特、有深度的观点和信息，避免低质量、无意义的重复内容。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创作有价值的内容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根据目标受众的需求和行为特征，制定合理的发布计划，保持稳定的更新频率。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制定发布计划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提前规划内容主题、形式和发布时间，确保内容的新鲜度和吸引力。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保持发布内容的一致性，使读者能够持续关注并信任你的自媒体账号。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保持一致性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定期发布内容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https://d.book118.com/128046060026006044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2024-09-24T02:32:56.001</cp:lastPrinted>
  <dcterms:created xsi:type="dcterms:W3CDTF">2024-09-23T18:32:56Z</dcterms:created>
  <dcterms:modified xsi:type="dcterms:W3CDTF">2024-09-23T18:32:58Z</dcterms:modified>
</cp:coreProperties>
</file>