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A8C4D-84B0-442E-8130-5B8CA63A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046EE-9D53-4B2B-978A-06DDAFBAC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AA5D9-09EE-4442-A231-A4EF6626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F7553-FC1F-49AF-B35C-87DC178EE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0136C-44D0-4DBC-89D4-EE016F51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B6EBD-3DBF-4C22-A15C-7E3A877B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C6CA8-19B2-4086-B4AC-F77FEEA0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3E14D-7DC4-4190-AE1F-7A10D1AE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26A37-AD1C-41DF-861C-A1B8E45A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A1488-099F-456A-A231-EA4B8C197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3DDC0-2DAF-4B51-BADE-63000FE76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707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公司个人年度总结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客户满意度及服务质量改善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遵章守纪与职业操守表现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挑战应对及经验教训总结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下一年度工作计划与目标设定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成功完成了既定的项目目标，包括项目A、项目B和项目C，确保了项目按时交付和质量达标。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积极参与团队协作，与同事保持良好沟通，共同解决工作中遇到的问题，提高了整体工作效率。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通过参加公司组织的培训和学习，提升了自己的专业技能和知识水平，为更好地完成工作任务打下了坚实基础。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本年度个人销售额达到XX万元，完成了年初制定的销售目标的XX%，实现了稳步增长。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50" r="2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在客户服务方面，获得了客户的高度认可和好评，客户满意度评分达到XX分以上。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在项目实施过程中，严格控制成本支出，实现了项目成本的有效降低。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在项目实施过程中，提出了具有创新性的解决方案，成功解决了项目中的技术难题，提高了项目执行效率。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所在团队荣获公司颁发的“优秀团队奖”，体现了个人在团队中的价值和贡献。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优秀团队奖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获得公司颁发的“优秀员工奖”，得到了领导和同事的认可和赞誉。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004" b="22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新知识、新技能学习掌握情况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熟练掌握了Python编程语言，包括基础语法、数据结构、算法等，能够独立完成Python程序的开发和调试。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学习了机器学习、深度学习等人工智能相关知识，掌握了常用的机器学习算法和深度学习模型，能够应用于实际问题中。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了解了云计算、大数据等相关技术，掌握了Hadoop、Spark等大数据处理框架的使用，能够进行大数据分析和处理。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参加了公司组织的Python编程培训，通过系统学习掌握了Python编程的基础知识和常用技巧，为后续工作打下了坚实基础。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参加了行业内的机器学习研讨会，与同行专家深入交流了机器学习算法的原理和应用，拓宽了视野并获得了新的思路。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78" b="1627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278" b="1627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参加了公司的大数据技术分享会，了解了大数据技术的最新发展和应用趋势，为后续工作提供了有力支持。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参加培训、研讨会等活动收获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在工作中积极承担更多具有挑战性的任务，锻炼自己的实践能力和解决问题的能力，为公司的业务发展做出更大贡献。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在未来一年内，计划深入学习人工智能领域的知识和技能，包括深度学习、自然语言处理等，提升自己在人工智能领域的竞争力。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计划参加更多的行业研讨会和技术分享会，与同行交流学习，了解最新的技术动态和发展趋势。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9286" b="9286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5789" r="57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184" r="8184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个人职业规划及发展目标设定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58" r="1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在过去的一年中，我与团队成员紧密合作，共同完成了多个重要项目。通过明确分工、及时沟通和相互支持，我们成功克服了项目过程中的各种挑战，保证了项目的顺利进行和按时完成。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协作项目完成情况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注重与同事保持良好的沟通和合作关系。当遇到困难或问题时，我会主动寻求同事的帮助和支持，并尽我所能为同事提供帮助。这种互助精神不仅提高了我们的工作效率，也增强了团队的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同事间互助与支持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与同事间协作配合情况回顾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在沟通过程中，我深刻体会到倾听和理解的重要性。我会耐心倾听同事的意见和建议，努力理解对方的观点和立场，从而确保信息的准确传递和问题的有效解决。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表达清晰与准确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为了提高沟通效率，我会尽量用简洁明了的语言表达自己的观点和想法，避免使用模糊或含糊不清的措辞。同时，我也会注意语气和表情的运用，以确保信息的准确传递。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为了确保沟通的有效性，我会在沟通结束后及时给予反馈，并确认对方是否理解了我的意思。这种反馈机制有助于我们及时发现并纠正沟通中的误解和偏差。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有效沟通技巧运用实践分享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在过去的一年中，我积极参与了公司组织的各项团队建设活动，如拓展训练、团队聚餐、文化交流等。这些活动不仅让我更好地了解了团队成员，也增强了我们之间的默契和信任。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个人感受与收获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团队建设活动，我深刻体会到了团队合作的重要性和乐趣。在活动中，我与同事们一起克服困难、迎接挑战，共同度过了许多难忘的时光。这些经历不仅让我更加珍惜与同事们的友谊，也激发了我对工作的热情和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团队建设活动参与及感受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客户满意度及服务质量改善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https://d.book118.com/128047076021006032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2024-09-09T10:35:33.325</cp:lastPrinted>
  <dcterms:created xsi:type="dcterms:W3CDTF">2024-09-09T02:35:33Z</dcterms:created>
  <dcterms:modified xsi:type="dcterms:W3CDTF">2024-09-09T02:35:35Z</dcterms:modified>
</cp:coreProperties>
</file>