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48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7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AC089-BA6D-4E63-84E0-706919095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AF6D1-7E6D-4E9A-B6D2-FDBE9F093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75377-19E4-4FAC-8925-D78772EC6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573C5-0BC7-417D-B277-AF02A78FB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9138A9-5DE1-4EDB-A79A-672BA46DD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E8C8A7-291D-4454-8B4E-5DB102D21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B3C716-0902-423C-A6BC-9F3527D8D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85A4D-4682-475B-A051-43077FBFF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E051B-8FDD-4298-99B1-56FBA44DB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37EC0-6388-42E0-A22F-8CC99C3D2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9D672-166F-4553-8889-E0903430F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1479" r:id="rId2"/>
    <p:sldLayoutId id="2147511480" r:id="rId3"/>
    <p:sldLayoutId id="2147511481" r:id="rId4"/>
    <p:sldLayoutId id="2147511482" r:id="rId5"/>
    <p:sldLayoutId id="2147511483" r:id="rId6"/>
    <p:sldLayoutId id="2147511484" r:id="rId7"/>
    <p:sldLayoutId id="2147511485" r:id="rId8"/>
    <p:sldLayoutId id="2147511486" r:id="rId9"/>
    <p:sldLayoutId id="2147511487" r:id="rId10"/>
    <p:sldLayoutId id="214751148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5100104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2023年总装电气工程师年度总结及下一年计划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下一年工作计划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个人能力的提升和拓展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总结与展望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电气工程领域的发展趋势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488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6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完成了XX项目的电气安装和调试工作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协助解决了XX设备电气故障，提高了设备运行稳定性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8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参与了XX改造项目，优化了生产线自动化水平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8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完成了年度工作计划中的各项任务指标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2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遇到的问题：设备故障频繁，影响生产进度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3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解决方案：加强设备维护和保养，定期检查和维修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3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遇到的问题：电气设计存在缺陷，导致生产过程中出现故障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4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解决方案：加强设计审核和校对，及时发现和解决问题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自我评估和反思</a:t>
            </a:r>
            <a:endParaRPr lang="zh-CN" altLang="en-US"/>
          </a:p>
        </p:txBody>
      </p:sp>
      <p:sp>
        <p:nvSpPr>
          <p:cNvPr id="10489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完成项目情况：列举完成的项目及成果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技术能力提升：在工作中所学的技术和技能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团队协作能力：与团队成员的协作情况及个人在团队中的贡献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不足之处：在工作中遇到的问题和不足，以及如何改进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团队合作和沟通</a:t>
            </a:r>
            <a:endParaRPr lang="zh-CN" altLang="en-US"/>
          </a:p>
        </p:txBody>
      </p:sp>
      <p:sp>
        <p:nvSpPr>
          <p:cNvPr id="104904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在沟通方面，总装电气工程师如何协调团队成员之间的合作？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2023年总装电气工程师在团队合作中取得了哪些成果？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在团队合作和沟通中，总装电气工程师遇到了哪些挑战？如何克服这些挑战？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总装电气工程师在团队合作和沟通方面的经验和教训是什么？如何应用到未来的工作中？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电气工程领域的发展趋势</a:t>
            </a:r>
            <a:endParaRPr lang="zh-CN" altLang="en-US"/>
          </a:p>
        </p:txBody>
      </p:sp>
      <p:sp>
        <p:nvSpPr>
          <p:cNvPr id="10490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新技术、新标准的出现和应用</a:t>
            </a:r>
            <a:endParaRPr lang="zh-CN" altLang="en-US"/>
          </a:p>
        </p:txBody>
      </p:sp>
      <p:sp>
        <p:nvSpPr>
          <p:cNvPr id="104912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物联网技术提升电气工程的智能化水平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人工智能在电气工程中的应用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5G通信技术在智能电网中的应用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绿色能源技术推动电气工程可持续发展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行业内的竞争态势和发展方向</a:t>
            </a:r>
            <a:endParaRPr lang="zh-CN" altLang="en-US"/>
          </a:p>
        </p:txBody>
      </p:sp>
      <p:sp>
        <p:nvSpPr>
          <p:cNvPr id="104917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8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竞争态势：随着技术的不断进步，电气工程领域的竞争越来越激烈，企业需要不断提升自身的技术水平和创新能力。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发展趋势：未来电气工程领域将朝着智能化、自动化、数字化方向发展，企业需要紧跟时代步伐，不断更新技术，以适应市场需求。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行业内的合作与交流：加强企业间的合作与交流，共同推动电气工程领域的发展，提升整个行业的竞争力。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人才培养与引进：注重人才培养和引进，为电气工程领域的发展提供人才保障。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对个人职业发展的影响和机遇</a:t>
            </a:r>
            <a:endParaRPr lang="zh-CN" altLang="en-US"/>
          </a:p>
        </p:txBody>
      </p:sp>
      <p:sp>
        <p:nvSpPr>
          <p:cNvPr id="104923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掌握新技术：随着电气工程领域的发展，需要不断学习和掌握新技术，提高个人技能水平。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拓宽职业领域：电气工程领域的发展将带来更多的职业机会和领域，个人职业发展空间将更加广阔。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提高薪资待遇：随着电气工程领域的发展，相关技能和知识的价值将得到提升，个人薪资待遇有望提高。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增强个人竞争力：掌握新技术和提高个人技能水平将使个人在职场中更具竞争力，有利于个人职业发展。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下一年工作计划</a:t>
            </a:r>
            <a:endParaRPr lang="zh-CN" altLang="en-US"/>
          </a:p>
        </p:txBody>
      </p:sp>
      <p:sp>
        <p:nvSpPr>
          <p:cNvPr id="10492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目标设定和优先级排序</a:t>
            </a:r>
            <a:endParaRPr lang="zh-CN" altLang="en-US"/>
          </a:p>
        </p:txBody>
      </p:sp>
      <p:sp>
        <p:nvSpPr>
          <p:cNvPr id="10493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设定明确的工作目标，包括个人技能提升、项目完成数量等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根据目标的重要性和紧急程度，进行优先级排序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制定实现目标的详细计划，包括时间安排、资源分配等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定期评估目标的完成情况，及时调整计划和优先级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https://d.book118.com/128051001047006031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2023年总装电气工程师年度总结及下一年计划</vt:lpstr>
      <vt:lpstr>目录</vt:lpstr>
      <vt:lpstr>2023年工作总结</vt:lpstr>
      <vt:lpstr>完成的项目和任务</vt:lpstr>
      <vt:lpstr>遇到的问题和解决方案</vt:lpstr>
      <vt:lpstr>自我评估和反思</vt:lpstr>
      <vt:lpstr>团队合作和沟通</vt:lpstr>
      <vt:lpstr>电气工程领域的发展趋势</vt:lpstr>
      <vt:lpstr>新技术、新标准的出现和应用</vt:lpstr>
      <vt:lpstr>行业内的竞争态势和发展方向</vt:lpstr>
      <vt:lpstr>对个人职业发展的影响和机遇</vt:lpstr>
      <vt:lpstr>下一年工作计划</vt:lpstr>
      <vt:lpstr>目标设定和优先级排序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2024-09-08T06:15:20.880</cp:lastPrinted>
  <dcterms:created xsi:type="dcterms:W3CDTF">2024-09-07T22:15:20Z</dcterms:created>
  <dcterms:modified xsi:type="dcterms:W3CDTF">2024-09-07T22:15:22Z</dcterms:modified>
</cp:coreProperties>
</file>