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47F05-8AE9-4EE6-9C4E-B2A1AFB96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327FF-C614-4511-AC6F-06F18425C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C9BA6E-E80C-4E52-9223-6955C208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DD885-CB0B-4C30-A635-A5008417E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273513-D349-4DC5-9DCB-160A4F780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33C634-C5B5-4EA8-8D0D-180ED6D64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496CF6-077B-4A73-9256-39EDCACAA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593C7F-8B65-4F31-9296-FBF44DCC2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3DA78A-0271-4745-BBBF-3848FE637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1E20C-6C00-40ED-BE20-1927D9BAD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8AB3A-1442-42E2-9B29-EAD935412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51025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慢性心衰病人护理查房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慢性心衰病人的病情监测与随访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慢性心力衰竭（CHF）是一种临床综合征，由于心脏的结构或功能异常导致心输出量减少，无法满足机体组织代谢的需求。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根据心衰的部位可分为左心衰竭、右心衰竭和全心衰竭；根据心衰的病程可分为急性心衰和慢性心衰。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慢性心衰的常见病因包括冠心病、高血压、心脏瓣膜病、心肌病等。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慢性心衰的病理生理机制涉及心脏重塑、神经内分泌激活和细胞因子等。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慢性心衰的典型表现为呼吸困难、乏力、液体潴留（如水肿、腹水）等。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慢性心衰的诊断依赖于患者的病史、体格检查和必要的实验室检查，如心电图、超声心动图等。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500" r="2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慢性心衰病人的护理评估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了解患者的基本情况、心衰的病因、病程、治疗经过等。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观察患者的生命体征、心肺功能状况，评估心衰严重程度。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检测血液中相关指标，如BNP、NT-proBNP等，以辅助诊断和评估病情。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心电图、超声心动图等检查，了解心脏结构和功能状况。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器械检查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914" r="12914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根据评估结果，确定患者心衰的分期和分级，制定相应的护理计划和措施。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根据患者具体情况，制定个性化的饮食、运动、药物治疗等方案。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对于病情较重或出现并发症的患者，及时调整护理计划和措施，加强病情观察和监护。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对于患者的病情状况和自身认知情况进行了解，提供必要的心理支持和护理。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评估结果与处理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51" r="14051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评估时应尊重患者的隐私和尊严，注意保护患者的个人信息。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评估时应全面、细致、准确，避免遗漏重要信息。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评估时应结合患者的具体情况和临床经验，综合考虑各种因素，制定科学合理的护理计划和措施。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慢性心衰病人的护理措施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https://d.book118.com/128051025022006030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2024-09-06T08:30:41.285</cp:lastPrinted>
  <dcterms:created xsi:type="dcterms:W3CDTF">2024-09-06T00:30:41Z</dcterms:created>
  <dcterms:modified xsi:type="dcterms:W3CDTF">2024-09-06T00:30:43Z</dcterms:modified>
</cp:coreProperties>
</file>