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4B78B8-B22D-46F2-8CE3-0D439B612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D6242-3BD3-4CBD-BB3E-942C47F24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4820D2-180F-4A22-AD55-10E19F74D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D51AC-89A5-4B89-9A3D-F47244CEE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F4A7A7-F967-4F81-8432-CB41D89B4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245A36-51B7-474A-97CB-A67DDDE9A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771C9C-48D4-42D3-8E13-A78091BD2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4B02A1-5205-4445-83DE-33E9E6343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BB6A30-B657-4966-96B7-C3AC40B8C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27598-4884-48C9-9BD7-F01399F6C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8C383-F54A-4B1D-A23F-C4D310924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5104001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临床护理小讲课PPT\n## 1.临床护理的基本概念与重要性\n### 1.1临床护理的定义与范围\n### 1.2临床护理在医疗体系中的地位\n### 1.3临床护理对于患者康复的重要性\n## 2.临床护理的基本技能与操作\n### 2.1患者评估与护理诊断\n### 2.2基本护理技能操作\n### 2.3护理记录与沟通技巧\n## 3.临床护理中的伦理与法律问题\n### 3.1临床护理中的伦理原则与实践\n### 3.2临床护理中的法律责任与风险\n### 3.3患者隐私保护与权益维护\n## 4.临床护理的教育与培训\n### 4.1临床护理教育的目标与内容\n### 4.2临床护理培训的方法与途径\n### 4.3临床护理教育的评价与反馈\n## 5.临床护理的未来发展趋势\n### 5.1临床护理技术的创新与发展\n### 5.2临床护理模式的变化与挑战\n### 5.3临床护理管理的优化与提升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临床护理小讲课PPT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临床护理的基本概念与重要性</a:t>
            </a:r>
            <a:endParaRPr/>
          </a:p>
        </p:txBody>
      </p:sp>
      <p:sp>
        <p:nvSpPr>
          <p:cNvPr id="13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7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7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临床护理是护理学的一个分支</a:t>
                </a:r>
                <a:endParaRPr/>
              </a:p>
            </p:txBody>
          </p:sp>
          <p:sp>
            <p:nvSpPr>
              <p:cNvPr id="17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疾病预防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</a:t>
                </a:r>
                <a:endParaRPr/>
              </a:p>
            </p:txBody>
          </p:sp>
        </p:grpSp>
        <p:grpSp>
          <p:nvGrpSpPr>
            <p:cNvPr id="18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临床护理的范围广泛</a:t>
                </a:r>
                <a:endParaRPr/>
              </a:p>
            </p:txBody>
          </p:sp>
          <p:sp>
            <p:nvSpPr>
              <p:cNvPr id="18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门诊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住院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等多个专业领域</a:t>
                </a:r>
                <a:endParaRPr/>
              </a:p>
            </p:txBody>
          </p:sp>
        </p:grpSp>
        <p:grpSp>
          <p:nvGrpSpPr>
            <p:cNvPr id="18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临床护理的核心是护理质量</a:t>
                </a:r>
                <a:endParaRPr/>
              </a:p>
            </p:txBody>
          </p:sp>
          <p:sp>
            <p:nvSpPr>
              <p:cNvPr id="18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人文性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为导向，提供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</a:t>
                </a:r>
                <a:endParaRPr/>
              </a:p>
            </p:txBody>
          </p:sp>
        </p:grpSp>
      </p:grpSp>
      <p:pic>
        <p:nvPicPr>
          <p:cNvPr id="18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临床护理的定义与范围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等学科密切相关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连续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</a:t>
                </a:r>
                <a:endParaRPr/>
              </a:p>
            </p:txBody>
          </p:sp>
          <p:sp>
            <p:nvSpPr>
              <p:cNvPr id="19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临床护理是医疗体系的重要组成部分</a:t>
                </a:r>
                <a:endParaRPr/>
              </a:p>
            </p:txBody>
          </p:sp>
        </p:grpSp>
        <p:grpSp>
          <p:nvGrpSpPr>
            <p:cNvPr id="19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连接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医患沟通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协作</a:t>
                </a:r>
                <a:endParaRPr/>
              </a:p>
            </p:txBody>
          </p:sp>
          <p:sp>
            <p:nvSpPr>
              <p:cNvPr id="19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临床护理在医疗体系中具有桥梁作用</a:t>
                </a:r>
                <a:endParaRPr/>
              </a:p>
            </p:txBody>
          </p:sp>
        </p:grpSp>
        <p:grpSp>
          <p:nvGrpSpPr>
            <p:cNvPr id="20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降低并发症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死亡率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患者满意度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</a:t>
                </a:r>
                <a:endParaRPr/>
              </a:p>
            </p:txBody>
          </p:sp>
          <p:sp>
            <p:nvSpPr>
              <p:cNvPr id="20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临床护理对于提高医疗服务质量具有重要意义</a:t>
                </a:r>
                <a:endParaRPr/>
              </a:p>
            </p:txBody>
          </p:sp>
        </p:grpSp>
      </p:grpSp>
      <p:pic>
        <p:nvPicPr>
          <p:cNvPr id="20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临床护理在医疗体系中的地位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临床护理有助于患者疾病的预防和治疗</a:t>
                </a:r>
                <a:endParaRPr/>
              </a:p>
            </p:txBody>
          </p:sp>
          <p:sp>
            <p:nvSpPr>
              <p:cNvPr id="21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生活方式指导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患者自我管理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</a:t>
                </a:r>
                <a:endParaRPr/>
              </a:p>
            </p:txBody>
          </p:sp>
        </p:grpSp>
        <p:grpSp>
          <p:nvGrpSpPr>
            <p:cNvPr id="21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临床护理有助于患者心理和社会支持</a:t>
                </a:r>
                <a:endParaRPr/>
              </a:p>
            </p:txBody>
          </p:sp>
          <p:sp>
            <p:nvSpPr>
              <p:cNvPr id="21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心理疏导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患者家庭支持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社会融入</a:t>
                </a:r>
                <a:endParaRPr/>
              </a:p>
            </p:txBody>
          </p:sp>
        </p:grpSp>
        <p:grpSp>
          <p:nvGrpSpPr>
            <p:cNvPr id="21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临床护理有助于患者生活质量的提高</a:t>
                </a:r>
                <a:endParaRPr/>
              </a:p>
            </p:txBody>
          </p:sp>
          <p:sp>
            <p:nvSpPr>
              <p:cNvPr id="21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患者功能恢复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</a:t>
                </a:r>
                <a:endParaRPr/>
              </a:p>
            </p:txBody>
          </p: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临床护理对于患者康复的重要性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临床护理的基本技能与操作</a:t>
            </a:r>
            <a:endParaRPr/>
          </a:p>
        </p:txBody>
      </p:sp>
      <p:sp>
        <p:nvSpPr>
          <p:cNvPr id="2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患者评估是临床护理的基础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为制定护理计划提供依据</a:t>
                </a:r>
                <a:endParaRPr/>
              </a:p>
            </p:txBody>
          </p:sp>
          <p:sp>
            <p:nvSpPr>
              <p:cNvPr id="23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护理诊断是临床护理的核心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描述患者的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健康问题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为实施护理措施提供指导</a:t>
                </a:r>
                <a:endParaRPr/>
              </a:p>
            </p:txBody>
          </p:sp>
          <p:sp>
            <p:nvSpPr>
              <p:cNvPr id="23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患者评估与护理诊断的关系密切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评估结果影响护理诊断的准确性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护理诊断指导评估的深入进行</a:t>
                </a:r>
                <a:endParaRPr/>
              </a:p>
            </p:txBody>
          </p:sp>
          <p:sp>
            <p:nvSpPr>
              <p:cNvPr id="23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患者评估与护理诊断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基本护理技能操作是临床护理的基本功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静脉输液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换药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的护理服务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基本护理技能操作的培训和实践至关重要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模拟训练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提高技能水平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的培养</a:t>
                </a:r>
                <a:endParaRPr/>
              </a:p>
            </p:txBody>
          </p:sp>
          <p:pic>
            <p:nvPicPr>
              <p:cNvPr id="25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基本护理技能操作的持续改进和创新是关键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借鉴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先进经验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患者满意度</a:t>
                </a:r>
                <a:endParaRPr/>
              </a:p>
            </p:txBody>
          </p:sp>
          <p:pic>
            <p:nvPicPr>
              <p:cNvPr id="25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基本护理技能操作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6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护理记录是临床护理的重要工具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病情变化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为医疗决策提供依据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护理记录的要求严格和规范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内容真实、准确、完整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文字简洁、易懂、符合规范</a:t>
                </a:r>
                <a:endParaRPr/>
              </a:p>
            </p:txBody>
          </p:sp>
          <p:pic>
            <p:nvPicPr>
              <p:cNvPr id="26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护理沟通技巧对于提高护理质量至关重要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有效沟通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良好的医患关系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</a:t>
                </a:r>
                <a:endParaRPr/>
              </a:p>
            </p:txBody>
          </p:sp>
          <p:pic>
            <p:nvPicPr>
              <p:cNvPr id="27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护理记录与沟通技巧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临床护理中的伦理与法律问题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临床护理伦理原则是护理行为的指导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诚实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为护理实践提供道德基础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临床护理伦理实践体现在护理活动的各个方面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公正对待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所有患者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诚实面对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护理失误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，积极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临床护理中的伦理原则与实践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https://d.book118.com/128051040015006037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临床护理小讲课PPT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2024-09-16T18:51:02.206</cp:lastPrinted>
  <dcterms:created xsi:type="dcterms:W3CDTF">2024-09-16T10:51:02Z</dcterms:created>
  <dcterms:modified xsi:type="dcterms:W3CDTF">2024-09-16T10:51:04Z</dcterms:modified>
</cp:coreProperties>
</file>