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C0625-6F24-4C8A-88B2-264DB6C1D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61FB7-330A-4FA9-AD8C-F2500A5F3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13592-176D-462D-853A-F7CAD549B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55CDE-3FF9-4621-854A-D87C884DE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C01C7-4FA2-42E4-B5D6-BDE6B6D61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5F73EE-57F6-41FA-8441-01B8CD7BE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E9844-6896-4EBB-8953-D566A7310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273DD-0FE2-47AD-B521-CE6CDC3AB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807E7-E577-462D-B937-AB641D49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85625-80EB-46D7-9428-1E5407C9B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97A66-0EC5-4B56-8339-136EDA904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104307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计算机专业概率论与数理统计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数理统计基本概念与方法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方差分析与回归分析应用举例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计算机专业中概率论与数理统计实践应用探讨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不可能事件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空集∅，不包含任何样本点的事件。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必然事件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包含样本空间中所有样本点的事件，即S本身。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基本事件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只包含一个样本点的事件。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所有可能结果的集合，常用大写字母S表示。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样本空间的子集，即某些可能结果的集合，常用大写字母A、B等表示。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事件A发生的可能性大小的度量，记为P(A)。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对于任何事件A，有P(A)≥0。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对于必然事件S，有P(S)=1。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可加性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对于互斥事件A和B，有P(A∪B)=P(A)+P(B)。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在事件B发生的条件下，事件A发生的概率，记为P(A|B)。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如果事件A和B满足P(AB)=P(A)P(B)，则称事件A和B相互独立。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87" r="149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如果事件B1,B2,...,Bn构成一个完备事件组，且都有正概率，则对于任何一个事件A，有P(A)=∑P(Bi)P(A|Bi)。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在全概率公式的假设下，有P(Bi|A)=[P(Bi)P(A|Bi)]/∑[P(Bj)P(A|Bj)]，其中i,j=1,2,...,n。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随机变量是定义在样本空间上的实值函数，它将样本空间中的每一个样本点映射到一个实数。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随机变量可分为离散型随机变量和连续型随机变量。离散型随机变量的取值是有限个或可列个，而连续型随机变量的取值则是充满一个区间。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离散型随机变量的分布律描述了随机变量取各个值的概率。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分布律定义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二项分布、泊松分布、几何分布等。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非负性、规范性（所有取值的概率之和为1）。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分布律性质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离散型随机变量分布律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正态分布、均匀分布、指数分布等。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非负性、规范性（在整个实数轴上的积分为1）。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连续型随机变量的概率密度函数是一个非负可积函数，其在某区间内的积分值表示随机变量落在该区间内的概率。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离散型随机变量函数的分布：通过分布律的变换求得。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连续型随机变量函数的分布：通过概率密度函数的变换求得，需要注意变换后的概率密度函数可能需要进行归一化处理。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随机变量函数的定义：设X是一个随机变量，g(X)是X的函数，那么g(X)也是一个随机变量，其分布称为随机变量函数的分布。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随机变量函数的分布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描述两个随机变量同时取值的概率，通过二维表格或三维图形表示。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联合分布律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对于连续型随机变量，通过联合密度函数描述其分布情况，表示两个随机变量在某一区域内取值的概率大小。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联合密度函数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二维随机变量联合分布律/密度函数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由联合分布律推导而来，表示一个随机变量取值的概率，与另一个随机变量的取值无关。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边缘密度函数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对于连续型随机变量，通过边缘密度函数描述一个随机变量的分布情况，与另一个随机变量的取值无关。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边缘分布律/密度函数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https://d.book118.com/128051043074006032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2024-09-10T02:43:38.063</cp:lastPrinted>
  <dcterms:created xsi:type="dcterms:W3CDTF">2024-09-09T18:43:38Z</dcterms:created>
  <dcterms:modified xsi:type="dcterms:W3CDTF">2024-09-09T18:43:40Z</dcterms:modified>
</cp:coreProperties>
</file>