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3285D-7989-4C95-9EAE-3F992E68D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44696-B9B9-488A-A6B2-2666B9B79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F20C6-B21A-4E24-A323-77633615E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F501A-A71E-4CF7-98EC-A82AECBED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D484ED-36B4-4796-8C4D-43180A02C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7F3E8D-666C-46D5-A1FD-FB6E1A6A8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F57FC2-44F8-4A8F-ADC9-B195E8559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898F8-98BD-453A-A4F5-F60CAB6D3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E71B2-46D8-4129-909E-675353975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B6324-D575-4416-B173-39D8950B1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07C94-713B-47AD-AA32-1B5491773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52135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现场监督工作管理的关键成功因素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现场监督工作的基本要素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关键成功因素一：有效的沟通与协作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关键成功因素二：全面的监督计划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关键成功因素三：严格的执行与监控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关键成功因素四：持续的学习与改进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63" r="1716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良好的现场监督能够加强团队成员之间的沟通和协作，提高团队整体绩效。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提高工作效率和质量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通过有效的现场监督，确保工作按照计划和标准进行，提高工作效率和质量。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现场监督有助于发现和纠正潜在的安全隐患，保障工作人员和设备的安全。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制定清晰、可衡量的目标和计划，为现场监督工作提供明确的指导。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明确的目标和计划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根据工作需求和优先级，合理分配人力、物力和财力资源。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合理的资源配置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建立有效的沟通机制，确保信息在团队成员之间准确、及时地传递。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有效的沟通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对工作进度、质量和安全等方面进行严格的监控和评估，及时发现问题并采取措施加以解决。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严格的监控和评估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现场监督工作的基本要素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监督人员应具备与监督任务相关的专业知识和技能，能够准确识别问题和风险。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监督人员需要与被监督方进行有效沟通，确保信息的准确传递和理解。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监督人员应保持独立地位，不受被监督方的影响，确保监督结果的客观公正。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监督人员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利用现代信息技术，如大数据、人工智能等，提高监督效率和准确性。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制定标准化的监督流程，确保监督工作的一致性和可复制性。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通过对监督数据进行深入分析，发现潜在问题和风险，为决策提供支持。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341" r="1734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775" r="1377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明确监督目标、范围、时间和资源等要素，制定详细的监督计划。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按照计划进行现场监督检查，收集相关数据和证据。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现场实施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对发现的问题进行及时反馈，并提出整改意见和建议。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问题反馈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对整改情况进行跟踪验证，确保问题得到有效解决。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跟踪验证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关键成功因素一：有效的沟通与协作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明确的沟通流程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建立明确的现场监督沟通流程，包括定期会议、报告和紧急情况下的沟通方式。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统一的沟通平台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使用统一的沟通工具或平台，确保所有相关人员能够及时、准确地接收和发送信息。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信息传递的准确性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确保沟通中传递的信息准确、完整，避免误解和歧义。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清晰明确的沟通渠道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明确的角色与职责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为每个团队成员分配明确的任务和职责，确保工作顺利进行。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良好的团队氛围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营造积极、和谐的团队氛围，鼓励团队成员之间的互相支持和合作。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有效的协调机制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建立有效的协调机制，解决团队成员之间的冲突和问题，确保工作顺利进行。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团队协作与配合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及时的信息共享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确保现场监督的相关信息能够及时共享给所有相关人员，以便他们了解工作进展和存在的问题。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定期的反馈机制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建立定期的反馈机制，让团队成员能够及时了解自己的工作表现和需要改进的地方。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有效的信息整合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对现场监督过程中收集的信息进行有效的整合和分析，为决策提供支持。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信息共享与反馈机制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关键成功因素二：全面的监督计划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明确现场监督工作的总体目标和具体目标，如确保安全、提高质量、促进效率等。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明确需要监督的现场区域、设备、人员、流程等，确保监督工作全面覆盖。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明确监督目标和范围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界定监督范围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确定监督目标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https://d.book118.com/128052135035006025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2024-09-01T19:30:19.669</cp:lastPrinted>
  <dcterms:created xsi:type="dcterms:W3CDTF">2024-09-01T11:30:19Z</dcterms:created>
  <dcterms:modified xsi:type="dcterms:W3CDTF">2024-09-01T11:30:21Z</dcterms:modified>
</cp:coreProperties>
</file>