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6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542E1-F8E4-4153-A78A-8C8D3E728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5A0FC-B40F-441F-BCA5-18B30819E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A6354-3063-4F39-8EED-30509F770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3D952-87B7-443B-9788-8B6223147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7E2F19-93BD-40AB-B370-0218A189E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EF2F06-DC48-4F2D-95C4-912005C4C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9AE87A-99FB-4F4C-84DE-00B1A9298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1D470-7D40-411F-8874-30241E951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39560-ECE7-4112-9E36-B1026BD6B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AEC4D-C522-4B98-A5BF-A201E6CC2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2467F-FD9C-48B4-BD4B-0F29855B9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268" r:id="rId2"/>
    <p:sldLayoutId id="2147484269" r:id="rId3"/>
    <p:sldLayoutId id="2147484270" r:id="rId4"/>
    <p:sldLayoutId id="2147484271" r:id="rId5"/>
    <p:sldLayoutId id="2147484272" r:id="rId6"/>
    <p:sldLayoutId id="2147484273" r:id="rId7"/>
    <p:sldLayoutId id="2147484274" r:id="rId8"/>
    <p:sldLayoutId id="2147484275" r:id="rId9"/>
    <p:sldLayoutId id="2147484276" r:id="rId10"/>
    <p:sldLayoutId id="214748427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20" Type="http://schemas.openxmlformats.org/officeDocument/2006/relationships/tags" Target="../tags/tag223.xml" /><Relationship Id="rId21" Type="http://schemas.openxmlformats.org/officeDocument/2006/relationships/tags" Target="../tags/tag224.xml" /><Relationship Id="rId22" Type="http://schemas.openxmlformats.org/officeDocument/2006/relationships/tags" Target="../tags/tag225.xml" /><Relationship Id="rId23" Type="http://schemas.openxmlformats.org/officeDocument/2006/relationships/tags" Target="../tags/tag226.xml" /><Relationship Id="rId24" Type="http://schemas.openxmlformats.org/officeDocument/2006/relationships/tags" Target="../tags/tag227.xml" /><Relationship Id="rId25" Type="http://schemas.openxmlformats.org/officeDocument/2006/relationships/tags" Target="../tags/tag228.xml" /><Relationship Id="rId26" Type="http://schemas.openxmlformats.org/officeDocument/2006/relationships/tags" Target="../tags/tag229.xml" /><Relationship Id="rId27" Type="http://schemas.openxmlformats.org/officeDocument/2006/relationships/tags" Target="../tags/tag230.xml" /><Relationship Id="rId28" Type="http://schemas.openxmlformats.org/officeDocument/2006/relationships/tags" Target="../tags/tag231.xml" /><Relationship Id="rId29" Type="http://schemas.openxmlformats.org/officeDocument/2006/relationships/tags" Target="../tags/tag232.xml" /><Relationship Id="rId3" Type="http://schemas.openxmlformats.org/officeDocument/2006/relationships/tags" Target="../tags/tag206.xml" /><Relationship Id="rId30" Type="http://schemas.openxmlformats.org/officeDocument/2006/relationships/tags" Target="../tags/tag233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tags" Target="../tags/tag253.xml" /><Relationship Id="rId15" Type="http://schemas.openxmlformats.org/officeDocument/2006/relationships/tags" Target="../tags/tag254.xml" /><Relationship Id="rId16" Type="http://schemas.openxmlformats.org/officeDocument/2006/relationships/tags" Target="../tags/tag255.xml" /><Relationship Id="rId17" Type="http://schemas.openxmlformats.org/officeDocument/2006/relationships/tags" Target="../tags/tag256.xml" /><Relationship Id="rId18" Type="http://schemas.openxmlformats.org/officeDocument/2006/relationships/tags" Target="../tags/tag257.xml" /><Relationship Id="rId19" Type="http://schemas.openxmlformats.org/officeDocument/2006/relationships/tags" Target="../tags/tag258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53025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直线线段射线PPT课件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直线线段射线的定义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直线线段射线的性质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直线线段射线的表示方法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直线线段射线在实际生活中的应用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直线线段射线与其他几何图形的联系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直线线段射线的定义</a:t>
            </a:r>
            <a:endParaRPr lang="zh-CN" altLang="en-US"/>
          </a:p>
        </p:txBody>
      </p:sp>
      <p:sp>
        <p:nvSpPr>
          <p:cNvPr id="104904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直线的定义</a:t>
            </a:r>
            <a:endParaRPr lang="zh-CN" altLang="en-US"/>
          </a:p>
        </p:txBody>
      </p:sp>
      <p:sp>
        <p:nvSpPr>
          <p:cNvPr id="104908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直线是两点之间的最短距离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直线的方向由两个端点决定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直线的斜率是直线的倾斜程度，可以用斜率公式计算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直线没有端点，可以无限延伸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线段的定义</a:t>
            </a:r>
            <a:endParaRPr lang="zh-CN" altLang="en-US"/>
          </a:p>
        </p:txBody>
      </p:sp>
      <p:sp>
        <p:nvSpPr>
          <p:cNvPr id="104916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线段是直线上两点之间的部分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线段有两个端点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线段的长度是有限的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线段的方向是确定的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射线的定义</a:t>
            </a:r>
            <a:endParaRPr lang="zh-CN" altLang="en-US"/>
          </a:p>
        </p:txBody>
      </p:sp>
      <p:sp>
        <p:nvSpPr>
          <p:cNvPr id="104921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射线：从一点出发，向一个方向无限延伸的线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与直线、线段的区别：直线没有端点，线段有两个端点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应用：在几何学、物理学、工程学等领域广泛应用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特点：只有一个端点，没有长度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直线线段射线的性质</a:t>
            </a:r>
            <a:endParaRPr lang="zh-CN" altLang="en-US"/>
          </a:p>
        </p:txBody>
      </p:sp>
      <p:sp>
        <p:nvSpPr>
          <p:cNvPr id="104929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直线的性质</a:t>
            </a:r>
            <a:endParaRPr lang="zh-CN" altLang="en-US"/>
          </a:p>
        </p:txBody>
      </p:sp>
      <p:sp>
        <p:nvSpPr>
          <p:cNvPr id="104933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直线是两点之间最短的路径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直线没有端点，可以无限延伸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直线上任意两点间的距离相等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直线上任意两点间的方向相同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线段的性质</a:t>
            </a:r>
            <a:endParaRPr lang="zh-CN" altLang="en-US"/>
          </a:p>
        </p:txBody>
      </p:sp>
      <p:sp>
        <p:nvSpPr>
          <p:cNvPr id="1049378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线段是直线上两点之间的部分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线段的长度是有限的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线段有两个端点，端点之间没有长度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线段的方向是由一个端点指向另一个端点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线段的长度可以用尺子测量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线段的长度可以用公式计算，如两点间的距离公式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射线的性质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直线线段射线的表示方法</a:t>
            </a:r>
            <a:endParaRPr lang="zh-CN" altLang="en-US"/>
          </a:p>
        </p:txBody>
      </p:sp>
      <p:sp>
        <p:nvSpPr>
          <p:cNvPr id="1049478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https://d.book118.com/128053025104006023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61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直线线段射线PPT课件</vt:lpstr>
      <vt:lpstr>目录</vt:lpstr>
      <vt:lpstr>添加章节标题</vt:lpstr>
      <vt:lpstr>直线线段射线的定义</vt:lpstr>
      <vt:lpstr>直线的定义</vt:lpstr>
      <vt:lpstr>线段的定义</vt:lpstr>
      <vt:lpstr>射线的定义</vt:lpstr>
      <vt:lpstr>直线线段射线的性质</vt:lpstr>
      <vt:lpstr>直线的性质</vt:lpstr>
      <vt:lpstr>线段的性质</vt:lpstr>
      <vt:lpstr>射线的性质</vt:lpstr>
      <vt:lpstr>直线线段射线的表示方法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2024-08-30T08:37:47.764</cp:lastPrinted>
  <dcterms:created xsi:type="dcterms:W3CDTF">2024-08-30T00:37:47Z</dcterms:created>
  <dcterms:modified xsi:type="dcterms:W3CDTF">2024-08-30T00:37:50Z</dcterms:modified>
</cp:coreProperties>
</file>