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A7112-42C1-4F5F-B154-A8579D14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24D2D-C78C-4F01-B284-7564212ED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0A899-EF0A-406E-81C4-6525040D7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92E52-A0B4-4F49-A80F-2F404D5AF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0371B-7749-46E6-B61F-36A3DBBE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EEE02-184F-4F02-8BEC-7E1607A69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58C5A-094F-4279-A8BA-D78374479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6BE07-33A3-485E-B4D0-A2FE1BCF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9A128-8551-47F3-856C-5AA923BCE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0B65C-3C14-4D74-9AEA-466A5AA3E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ACCA2-C7B3-486C-B374-6D990936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3143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对联通移动员工绩效考评方法的分析课件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联通移动公司绩效考评方法现状分析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改进联通移动公司绩效考评方法的建议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联通移动公司成立于XX年，是中国通信行业的领军企业之一。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员工数量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联通移动公司主营业务包括移动通信、宽带接入、信息化服务等。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公司拥有员工数万名，其中包括各类专业技术人员和管理人员。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联通移动公司概况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通过绩效考评，员工可以明确自己的工作目标，从而更加有针对性地完成工作任务，提高工作效率。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绩效考评结果直接与员工的薪酬和晋升机会挂钩，可以激励员工不断自我提升，提高工作能力。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激励员工自我提升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通过绩效考评，公司可以了解员工的工作状况，从而更好地调整业务发展方向，促进公司业务发展。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促进公司业务发展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目标导向、结果导向、可量化、可操作性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KPI法是一种目标导向的绩效考评方法，通过设定关键绩效指标，将企业战略目标转化为可操作的具体目标，以结果为导向，强调对工作结果的衡量和评价。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关键绩效指标（KPI）法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平衡性、长期性、综合性、战略性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BSC法是一种综合性的绩效考评方法，强调平衡性，将财务、客户、内部业务过程、学习和成长四个方面纳入考评体系，关注长期目标，促进企业战略目标的实现。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平衡计分卡（BSC）法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多角度、全方位、开放性、发展性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360度反馈法是一种多角度、全方位的绩效考评方法，通过上级、下级、同事、客户等多个角度的评价，提供全面的反馈信息，促进员工发展和企业绩效提升。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目标管理（MBO）法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明确性、可衡量性、可达成性、时限性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MBO法是一种以目标为导向的绩效管理方法，通过设定明确、具体、可衡量、可达成和有时限的目标，激发员工的积极性和工作动力，提高企业整体绩效。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https://d.book118.com/128053143052006023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2024-08-29T22:03:01.095</cp:lastPrinted>
  <dcterms:created xsi:type="dcterms:W3CDTF">2024-08-29T14:03:01Z</dcterms:created>
  <dcterms:modified xsi:type="dcterms:W3CDTF">2024-08-29T14:03:03Z</dcterms:modified>
</cp:coreProperties>
</file>