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5F668-86BC-47DF-B478-FC171A28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67B3-F7FF-47C3-9070-7D30F1F8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FD128-FB5A-41D2-A21E-4B6965397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76A9E-C95B-4F20-8FDF-376E2ECBF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57C44-8998-4C7F-A43E-1C85254BD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A46FD-85C0-4E17-94B6-165FAAB8C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AAEB6-1ED9-45A9-B07E-D09DD7AE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5EE3E-8E88-469D-B95F-B2317EDD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1A589-7C4D-46B5-80DF-4EBC4BE62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C2AFF-1AF4-44F3-A46E-388ABD7B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78546-3C7C-4FA8-9234-7BB2BD97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54100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五大基本句型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主谓宾句型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主谓定句型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主谓状句型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特殊句型介绍与运用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句型概述与重要性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主语+谓语（不及物动词）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此句型中的谓语动词为不及物动词，即能够表达完整意思的动词，无需宾语补足。例如，“The sun rises.”（太阳升起。）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主语+谓语（及物动词）…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此句型中的谓语动词为及物动词，需要接宾语才能表达完整意思。例如，“I love you.”（我爱你。）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主语+谓语（系动词）+…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此句型中的谓语动词为系动词，后接表语描述主语性质或状态。例如，“She is beautiful.”（她很漂亮。）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主语+谓语（及物动词）…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此句型中的谓语动词需要接两个宾语，一个为间接宾语，一个为直接宾语。例如，“He gave me a book.”（他给了我一本书。）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主语+谓语（及物动词）…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此句型中的谓语动词需要接宾语和宾语补足语，补充说明宾语的状态或性质。例如，“They elected him president.”（他们选他为总统。）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五大基本句型定义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五大基本句型是语言表达的基础框架，能够帮助我们组织语言，使表达更加清晰、准确。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构建语言框架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丰富表达方式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提高表达效率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通过运用不同的句型，我们可以表达出不同的语气、情感和态度，使语言更加生动、多彩。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熟练掌握五大基本句型可以让我们更快速地组织语言，提高口语和书面表达的效率。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句型在语言表达中作用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掌握五大句型意义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提升语言水平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掌握五大基本句型是提升英语水平的关键一步，能够帮助我们更准确地理解和使用英语。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熟练运用五大基本句型可以让我们的表达更加流畅、自然，增强我们的表达能力。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应对各种场合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无论是在学术、商务还是日常生活中，掌握五大基本句型都能帮助我们更好地应对各种场合的交流需求。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主谓句型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works hard.（他工作努力。）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主语和谓语是句子的核心，构成主谓关系，表达完整的意思。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主语表示句子的主体，谓语表示主语的动作或状态。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sun rises in the east.（太阳从东方升起。）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主谓结构特点及示例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常用的短语有动词短语、介词短语等，如come back（回来）、look after（照顾）等。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They look after the old man.（他们照顾这位老人。）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He is a teacher.（他是一名教师。）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主谓句型中常用的动词有be动词、实义动词等。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常用动词和短语搭配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主谓一致问题探讨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主谓一致是指主语和谓语在人称和数上保持一致。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She sings beautifully.（她唱得很好听。）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在主谓句型中，要注意主语和谓语在形式上的配合，遵循语法规则。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主谓宾句型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主语表示句子的主体，通常是名词或代词，如“我”、“你”、“他”等。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谓语表示主语的动作或状态，通常是动词，如“吃”、“跑”、“开心”等。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宾语是谓语动作的对象或结果，通常是名词或代词，如“苹果”、“书”、“他”等。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示例：我吃了一个苹果。/ 他正在读书。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主谓宾结构特点及示例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根据其在句子中的作用和位置，宾语可分为直接宾语、间接宾语和复合宾语三种类型。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宾语的位置可以随着句子的变化而变化，如在被动语态中，宾语通常会变成主语。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宾语类型和位置变化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双宾语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指一个谓语动词后面跟有两个宾语，一个指人（间接宾语），一个指物（直接宾语）。如“我送给他一本书。”中的“他”是间接宾语，“一本书”是直接宾语。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复合宾语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指一个谓语动词后面跟有一个宾语和一个补足语，补足语用来补充说明宾语的身份、特征或状态。如“我认为他是一个好人。”中的“他”是宾语，“一个好人”是补足语。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双宾语和复合宾语区分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https://d.book118.com/128054100031006044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2024-09-24T03:46:22.734</cp:lastPrinted>
  <dcterms:created xsi:type="dcterms:W3CDTF">2024-09-23T19:46:22Z</dcterms:created>
  <dcterms:modified xsi:type="dcterms:W3CDTF">2024-09-23T19:46:24Z</dcterms:modified>
</cp:coreProperties>
</file>