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D806F-8BA2-4E66-8F69-ED9DF2448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4B832-453B-4747-A324-A6BDBB1FE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940AB-2887-4027-A92D-737916430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E2F83-821F-406A-A8DF-629DA276B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3BC5C9-7563-4B98-A58C-39129A3D0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A99274-40E6-40B3-9C62-767F5CA2F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D83D11-13B4-469E-AE9A-ED788871D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863C0B-46FB-4F9E-BB3E-436B6F291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7627F8-FE7A-4902-8D0B-69E9E17B3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1B1A2-E498-44FA-8D2B-790CF791E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733D4-4787-4A35-9214-F828E9EFC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5503004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家电制造行业2024年质量保障与制度创新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质量保障体系构建与实践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制度创新推动高质量发展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供应链管理优化与协同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品牌建设与市场拓展策略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542" r="5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家电制造行业是一个庞大的产业，涉及众多企业和品牌，产品种类繁多，市场规模巨大。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家电制造行业产业链包括原材料供应、零部件制造、整机组装、销售与售后服务等环节。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随着科技的进步，家电制造行业不断引入新技术、新材料和新工艺，提高产品质量和性能。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家电制造行业概况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市场需求与消费者偏好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家电市场需求受到经济、社会、文化等多方面因素的影响，消费者对家电产品的需求日益多样化和个性化。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消费者偏好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消费者对家电产品的偏好主要体现在品质、功能、设计、价格等方面，对品牌的认知度和忠诚度也越来越高。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家电制造行业竞争激烈，市场集中度逐渐提高，品牌竞争成为主导。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未来家电制造行业将朝着智能化、绿色化、服务化等方向发展，同时新兴市场的崛起将为行业带来新的增长机遇。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行业竞争格局与发展趋势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质量保障体系构建与实践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总体架构设计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建立包括质量方针、目标、组织、资源、过程控制等在内的全面质量管理体系架构。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流程梳理与优化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对家电制造全过程进行流程梳理，识别关键质量控制点，优化流程设计。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制度与标准建设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制定完善的质量管理制度和产品质量标准，确保各项工作有章可循。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质量保障体系框架设计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建立供应商评估机制，对供应商进行定期评估，确保原材料质量稳定可靠。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采购过程控制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制定采购计划和采购合同，明确原材料质量标准、验收方法和违约责任。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原材料质量控制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建立原材料入库检验制度，对每批原材料进行严格检验，确保符合质量标准。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原材料采购与供应商管理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制定生产工艺流程和作业指导书，确保生产过程符合质量要求。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生产工艺控制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过程检验与监控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建立设备维护保养制度，定期对生产设备进行维护和保养，确保设备处于良好状态。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设置关键工序控制点和检验点，对生产过程中的半成品进行定期检验和监控。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生产过程质量控制与监督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检测设备更新与升级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引进先进的检测设备和技术，提高产品检测的准确性和效率。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认证流程优化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简化认证流程，缩短认证周期，降低企业认证成本。同时加强与认证机构的沟通和合作，确保产品顺利通过认证。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产品检测标准制定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依据国家和行业标准，制定产品检测标准和检测方法。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产品检测与认证流程优化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制度创新推动高质量发展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鼓励企业增加研发经费，通过设立创新基金、研发奖励等方式激发研发团队的创新活力。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加大研发投入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建立健全人才培养和引进机制，通过校企合作、国际交流等途径提升研发人员的专业素养和创新能力。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强化人才培养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支持企业承担国家及地方重大科技项目，推动产学研用深度融合，加速科技成果转化。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实施创新项目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研发创新激励机制设计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083" r="7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加强国际合作与交流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积极参与国际知识产权规则制定和治理体系建设，提升我国在国际知识产权领域的话语权和影响力。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完善知识产权保护制度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加强专利、商标、著作权等知识产权的申请、保护和管理，打击侵权行为，维护市场秩序。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强化知识产权运用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鼓励企业通过知识产权质押融资、作价入股等方式实现知识产权价值最大化，推动产业创新发展。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知识产权保护及运用策略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推动企业采用环保材料和先进制造技术，减少生产过程中的能源消耗和污染物排放。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推行绿色制造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加强能源管理和节能技术改造，降低单位产品能耗和碳排放强度，提高资源利用效率。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实施节能减排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鼓励企业通过国际通行的环保认证标准，提升产品的环保性能和品牌形象。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开展环保认证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绿色环保政策响应及实施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https://d.book118.com/128055030046006023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2024-08-29T20:50:40.051</cp:lastPrinted>
  <dcterms:created xsi:type="dcterms:W3CDTF">2024-08-29T12:50:40Z</dcterms:created>
  <dcterms:modified xsi:type="dcterms:W3CDTF">2024-08-29T12:50:42Z</dcterms:modified>
</cp:coreProperties>
</file>