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BDEB1-6E8F-4359-B34B-1A5DBE3AF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4A7B5-C547-4F48-9E26-606BC00DC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72291-D0AD-4762-BE24-9C3FA5474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81230-C187-4A5C-8C7C-B70775E27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C4D949-8B7D-4129-926D-4E7590363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970904-A25F-40BC-90FE-06873F71E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FE1F09-A3EE-4CA7-9E0F-4171D35FC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67146-DD14-49FB-8B0B-E89B765B6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7CBAE-8663-4197-AEA6-EC64B030C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76BE2-E5B3-42D9-94DE-3D99540BC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73612-736B-4C06-82BC-5833D7F24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56101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食品安全管理体系对供应商的要求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食品安全管理体系要求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原材料采购与验收控制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生产过程监控与记录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产品检验与放行控制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持续改进与培训提升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通过建立食品安全信息追溯系统，实现食品供应链的可追溯性，提高供应链的透明度和可信度。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促进供应链透明化和可追溯性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通过建立和实施食品安全管理体系，确保供应商提供的食品符合国家和地方的食品安全法规和标准，保障消费者的健康和权益。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保障食品安全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通过规范供应商的食品生产和质量管理流程，提高供应商的质量管理水平和效率，降低食品安全风险。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提高供应商质量管理水平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包括原料采购、生产加工、包装标识、储存运输等环节的食品安全管理情况。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供应商的食品生产和加工过程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包括质量管理体系的建立和实施情况，以及质量管理人员和设备的配备情况。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供应商的质量管理体系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包括供应商对食品安全风险的识别和评估情况，以及采取的监控和纠正措施。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食品安全风险评估和监控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包括供应商对食品安全事故的预防和应急处理机制，以及事故报告和处置情况。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食品安全事故应急处理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合法经营资质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供应商应具备合法的营业执照、税务登记证等相关证照，确保合法经营。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食品安全认证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供应商应通过食品安全管理体系认证，如ISO22000、HACCP等，证明其具备食品安全管理能力。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产品质量证明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供应商应提供所供应产品的合格证明、检验报告等，确保产品质量符合国家标准和采购方要求。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供应商资质要求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供应商评估流程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初步筛选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根据采购需求和供应商资质要求进行初步筛选，确定潜在供应商名单。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现场考察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对潜在供应商进行现场考察，了解其生产环境、设备设施、管理水平等实际情况。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根据现场考察结果和供应商提供的相关资料进行综合评估，包括产品质量、交货期、价格、服务等方面。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确定合格供应商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根据综合评估结果确定合格供应商名单，并与之建立长期合作关系。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建立合格供应商信息共享平台，实现采购部门与其他相关部门之间的信息沟通和协作。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鼓励合格供应商进行持续改进和创新，提高产品质量和竞争力，促进双方共同发展。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定期对合格供应商名单进行更新和调整，及时剔除不合格供应商，补充新的合格供应商。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合格供应商名单管理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供应商需进行全面的危害分析，识别食品生产过程中可能存在的生物、化学和物理危害。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关键控制点确定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针对识别出的危害，供应商应确定关键控制点，并制定有效的监控措施。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纠偏措施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当监控发现关键控制点偏离控制限时，供应商必须立即采取纠偏措施，确保食品安全。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HACCP体系建立与实施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供应商的生产设施应符合GMP要求，包括厂房布局、设备设施、卫生条件等。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生产设施要求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供应商应确保员工个人卫生，遵守GMP规定的着装、洗手等卫生要求。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人员卫生要求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供应商需对生产过程进行全面控制，包括原料验收、加工、包装、贮存等环节。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GMP良好生产规范执行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加工用水安全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供应商需保持食品接触面的清洁卫生，防止交叉污染。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食品接触面卫生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防止污染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虫害控制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供应商应实施有效的虫害控制措施，防止虫害对食品造成污染。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供应商应确保加工用水符合卫生标准，定期对水质进行检测。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供应商应采取有效措施防止食品受到物理、化学和生物的污染。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SSOP卫生标准操作程序执行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原材料采购与验收控制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原材料规格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明确所需原材料的质量、安全、卫生等规格标准，确保采购的原材料符合要求。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采购合同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与供应商签订采购合同，明确双方的权利和义务，包括原材料的质量标准、交货期限、价格等。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选择具有良好信誉和合规记录的供应商，确保原材料来源可靠。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原材料采购标准制定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https://d.book118.com/128056101006006031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2024-09-07T17:34:27.736</cp:lastPrinted>
  <dcterms:created xsi:type="dcterms:W3CDTF">2024-09-07T09:34:27Z</dcterms:created>
  <dcterms:modified xsi:type="dcterms:W3CDTF">2024-09-07T09:34:29Z</dcterms:modified>
</cp:coreProperties>
</file>