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700A2-76B9-4478-83EB-779CB42E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07D9F-6419-4BE5-974F-0F0F8302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D928B-EF60-4FFC-8FCC-5C1868018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43AC7-3C79-4957-9A58-105B76A2B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B0AA0F-8B24-42FE-9846-F522A159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2E606-3FB4-4D14-9917-12904B57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B9362-51DD-4A19-B450-53A439F7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68340-3B48-4C3D-A80F-379CDC6C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C7AC2-1B06-4C49-8C0B-AAFFFB057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B95E6-ABA5-4D7C-B051-F7837B00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AE638-BF40-4808-A818-1E4F303C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7011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综合布线网络实物图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综合布线网络概述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综合布线网络实物图的构成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综合布线网络实物图的展示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综合布线网络实物图的应用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综合布线网络实物图的优缺点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综合布线网络实物图的发展趋势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综合布线网络概述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什么是综合布线网络</a:t>
            </a:r>
            <a:endParaRPr lang="zh-CN" altLang="en-US"/>
          </a:p>
        </p:txBody>
      </p:sp>
      <p:sp>
        <p:nvSpPr>
          <p:cNvPr id="10489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它包括各种类型的电缆、连接器、插座、配线架等硬件设备。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综合布线网络是一种用于连接计算机、电话、传真机等设备的网络系统。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综合布线网络的目的是实现各种设备之间的通信和数据传输。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它可以支持多种网络协议，如以太网、电话、视频等。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综合布线网络的应用场景</a:t>
            </a:r>
            <a:endParaRPr lang="zh-CN" altLang="en-US"/>
          </a:p>
        </p:txBody>
      </p:sp>
      <p:sp>
        <p:nvSpPr>
          <p:cNvPr id="10489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企业办公网络：连接员工电脑、打印机、服务器等设备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校园网络：连接学生电脑、教师电脑、图书馆等设备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医院网络：连接医生电脑、护士电脑、医疗设备等设备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政府网络：连接公务员电脑、政务系统、数据库等设备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综合布线网络的重要性</a:t>
            </a:r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提高网络性能：综合布线网络可以提供高速、稳定的网络连接，提高数据传输速度和网络响应时间。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易于维护和扩展：综合布线网络具有模块化、标准化的特点，便于维护和升级，能够满足不断变化的网络需求。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提高安全性：综合布线网络可以通过采用各种安全措施，如防火墙、入侵检测系统等，提高网络的安全性能。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降低成本：综合布线网络可以降低网络建设和维护的成本，提高投资回报率。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综合布线网络实物图的构成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实物图的基本要素</a:t>
            </a:r>
            <a:endParaRPr lang="zh-CN" altLang="en-US"/>
          </a:p>
        </p:txBody>
      </p:sp>
      <p:sp>
        <p:nvSpPr>
          <p:cNvPr id="104909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网络设备：如交换机、路由器、防火墙等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传输介质：如双绞线、光纤、同轴电缆等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接口：如RJ-45接口、光纤接口等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布线系统：如星型结构、总线结构、环型结构等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网络拓扑：如星型拓扑、总线拓扑、环型拓扑等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网络协议：如TCP/IP协议、HTTP协议等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实物图的绘制方法</a:t>
            </a:r>
            <a:endParaRPr lang="zh-CN" altLang="en-US"/>
          </a:p>
        </p:txBody>
      </p:sp>
      <p:sp>
        <p:nvSpPr>
          <p:cNvPr id="1049136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确定网络拓扑结构：选择合适的拓扑结构，如星型、环型、总线型等。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2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绘制网络设备：根据网络拓扑结构，绘制网络设备，如交换机、路由器、服务器等。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连接网络设备：使用线条或箭头表示网络设备之间的连接关系。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标注网络参数：在相应的网络设备或连接线上标注网络参数，如IP地址、端口号等。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检查网络连通性：检查网络设备的连接关系，确保网络连通性。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美化实物图：对实物图进行美化，如调整布局、添加背景等。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实物图的解读方式</a:t>
            </a:r>
            <a:endParaRPr lang="zh-CN" altLang="en-US"/>
          </a:p>
        </p:txBody>
      </p:sp>
      <p:sp>
        <p:nvSpPr>
          <p:cNvPr id="104920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观察实物图的整体布局，了解网络的基本架构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分析网络设备的配置，如IP地址、VLN等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识别各种设备，如交换机、路由器、服务器等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理解网络设备的功能，如数据转发、路由选择等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观察设备之间的连接方式，了解网络的拓扑结构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综合分析，理解网络的整体功能和运行原理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综合布线网络实物图的展示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实物图的展示方式</a:t>
            </a:r>
            <a:endParaRPr lang="zh-CN" altLang="en-US"/>
          </a:p>
        </p:txBody>
      </p:sp>
      <p:sp>
        <p:nvSpPr>
          <p:cNvPr id="104932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实物图展示：通过实物图展示综合布线网络的结构、设备和连接方式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示意图展示：通过示意图展示综合布线网络的拓扑结构和功能模块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动画展示：通过动画展示综合布线网络的动态运行情况和数据传输过程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虚拟现实展示：通过虚拟现实技术展示综合布线网络的三维空间结构和交互操作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实物图的展示内容</a:t>
            </a:r>
            <a:endParaRPr lang="zh-CN" altLang="en-US"/>
          </a:p>
        </p:txBody>
      </p:sp>
      <p:sp>
        <p:nvSpPr>
          <p:cNvPr id="104938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网络设备的安全措施：防火墙、入侵检测系统、数据加密等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网络设备的性能参数：传输速度、延迟、吞吐量等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网络设备的连接方式：有线连接、无线连接、光纤连接等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网络设备的配置：IP地址、子网掩码、网关等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综合布线网络的组成：包括服务器、交换机、路由器、防火墙等设备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网络拓扑结构：星型、环型、总线型、树型等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1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https://d.book118.com/128057011130006033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微软雅黑</vt:lpstr>
      <vt:lpstr>Calibri Light</vt:lpstr>
      <vt:lpstr>Wingdings</vt:lpstr>
      <vt:lpstr>Office Theme</vt:lpstr>
      <vt:lpstr>综合布线网络实物图</vt:lpstr>
      <vt:lpstr>目录</vt:lpstr>
      <vt:lpstr>综合布线网络概述</vt:lpstr>
      <vt:lpstr>什么是综合布线网络</vt:lpstr>
      <vt:lpstr>综合布线网络的应用场景</vt:lpstr>
      <vt:lpstr>综合布线网络的重要性</vt:lpstr>
      <vt:lpstr>综合布线网络实物图的构成</vt:lpstr>
      <vt:lpstr>实物图的基本要素</vt:lpstr>
      <vt:lpstr>实物图的绘制方法</vt:lpstr>
      <vt:lpstr>实物图的解读方式</vt:lpstr>
      <vt:lpstr>综合布线网络实物图的展示</vt:lpstr>
      <vt:lpstr>实物图的展示方式</vt:lpstr>
      <vt:lpstr>实物图的展示内容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2024-09-11T22:59:07.272</cp:lastPrinted>
  <dcterms:created xsi:type="dcterms:W3CDTF">2024-09-11T14:59:07Z</dcterms:created>
  <dcterms:modified xsi:type="dcterms:W3CDTF">2024-09-11T14:59:09Z</dcterms:modified>
</cp:coreProperties>
</file>