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13CBF-18F6-4C4F-9BAA-BF083E47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B84F-9A72-46F9-A4E9-F18BD5EA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CCDEA-5739-40EC-B4AF-A81AEDCA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40B0A-1525-4481-B3C0-C90CD3B4B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42621-C97E-4847-8A15-C29CD917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C806F-841E-49A5-8567-0EAED5A0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735E5-A93A-4EBB-894E-44D62E3C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901CF-5A4F-47F8-B20E-2E6275A03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C9149-4AAD-4D25-8100-AC5F67B8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E019-B5A4-48D7-B642-85F79F1B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369C3-2021-4232-A938-6C6BEAB4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707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小儿推拿针灸理疗培训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小儿推拿针灸理疗简介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小儿推拿针灸理疗基础知识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小儿常见病症的推拿针灸理疗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小儿推拿针灸理疗实践操作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小儿推拿针灸理疗的未来发展与展望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小儿推拿针灸理疗简介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小儿推拿针灸理疗是一种通过推拿、针灸等中医疗法，对小儿进行调理和治疗的方法。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安全、无副作用、效果显著、操作简便，符合小儿生理特点和治疗需求。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70" r="330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小儿推拿针灸理疗的历史可以追溯到古代中医，经过长期实践和发展，逐渐形成了完善的理论和技术体系。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随着现代医学的发展，小儿推拿针灸理疗在继承传统的基础上，不断吸收现代医学成果，不断完善和提高。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适用于小儿各种常见病症，如感冒、咳嗽、哮喘、腹泻、厌食等。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操作时应根据小儿年龄、体质和病情选择合适的方法和穴位，避免过度刺激和损伤。同时，家长应密切观察孩子的反应，如有异常及时停止操作并就医。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小儿推拿针灸理疗基础知识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经络是人体内运行气血的通道，包括十二正经、奇经八脉等。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穴位是经络上的重要节点，通过刺激穴位可以调节经络功能，达到治疗疾病的目的。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经络与穴位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穴位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经络系统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小儿特定穴位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小儿推拿针灸理疗中，有一些特定的穴位，这些穴位对小儿的生长发育和常见疾病有较好的治疗效果。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穴位作用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例如，清肺经可以治疗小儿感冒、咳嗽等症状；揉小天心可以安神益智，缓解小儿夜啼等症状。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小儿特定穴位与作用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推拿是通过手法在穴位上按摩、推拿，以达到调节经络、舒缓肌肉、缓解病痛的目的。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针灸是通过针刺穴位，刺激穴位内的气血流动，以达到调和阴阳、扶正祛邪的目的。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针灸手法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推拿与针灸手法介绍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捏脊疗法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刮痧疗法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通过捏拿脊柱两侧的穴位，以调节脏腑功能，增强小儿体质。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通过刮痧刺激体表穴位，以活血化瘀、解表散寒。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通过拔罐负压吸引穴位，以舒缓肌肉、缓解疼痛。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常用的小儿推拿针灸理疗方法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小儿常见病症的推拿针灸理疗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感冒是小儿常见病症，推拿针灸理疗可以有效缓解症状。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感冒时，小儿可能会出现发热、咳嗽、流涕等症状。通过推拿针灸理疗，可以刺激穴位，调和气血，缓解感冒症状，促进小儿康复。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https://d.book118.com/128057071106006024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2024-08-31T22:24:14.720</cp:lastPrinted>
  <dcterms:created xsi:type="dcterms:W3CDTF">2024-08-31T14:24:14Z</dcterms:created>
  <dcterms:modified xsi:type="dcterms:W3CDTF">2024-08-31T14:24:16Z</dcterms:modified>
</cp:coreProperties>
</file>