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47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845E5-A968-49C0-B6B8-5EAEB9DF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CD611-7367-4B68-AA74-99DE80C0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DC350-B5D4-47C0-8A7A-2DA41BBD9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A602E-8B10-4A0F-A194-2BC166C6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ED19D-A356-4FF7-9AD1-B6826D5D2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738CD-3AAF-4C36-9A0F-9104BC97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E77B0-658E-4F67-888B-69482733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D34C3-BE77-4AB8-89A0-A3C96F03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2EC48-BFB5-4D34-BA83-487B40BA6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37CB4-3B37-42B6-B9FD-AA2B76C09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9D0E2-C4A3-4C5D-9996-42AA89B7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8.xml" /><Relationship Id="rId4" Type="http://schemas.openxmlformats.org/officeDocument/2006/relationships/tags" Target="../tags/tag449.xml" /><Relationship Id="rId5" Type="http://schemas.openxmlformats.org/officeDocument/2006/relationships/tags" Target="../tags/tag450.xml" /><Relationship Id="rId6" Type="http://schemas.openxmlformats.org/officeDocument/2006/relationships/tags" Target="../tags/tag45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2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1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71001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浅谈高校医学影像学专业就业形势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一、行业概况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三、建议和展望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二、高校医学影像学专业就业形势分析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医疗技术的日新月异，医学影像学专业在医学领域中的地位逐渐上升。医学影像学专业是学习如何利用各种医学影像设备，如X光、CT、MRI等来获取病人的诊断信息，对于医学治疗和预防有着极大的贡献。本次演示将探讨当前高校医学影像学专业的就业形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一、行业概况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一、行业概况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年来，随着社会经济的发展和人民生活水平的提高，医学影像学专业在医疗行业中的地位逐渐提升。各种大型医疗设备的普及和更新，使得医学影像学专业的需求持续增长。同时，随着医疗技术的不断进步，医学影像学专业所涉及的领域也越来越广泛，为毕业生提供了更多的就业机会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二、高校医学影像学专业就业形势分析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1、毕业生数量增加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1、毕业生数量增加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随着高校医学影像学专业的扩招，毕业生数量逐年增加。虽然市场需求也在不断增长，但毕业生数量增长的速度更快，导致就业竞争日趋激烈。因此，毕业生需要不断提升自己的综合素质，增加自身的竞争力。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2、学历要求提高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2、学历要求提高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医疗技术的不断发展，医学影像学专业对于从业者的学历要求也在不断提高。现在很多医疗机构在招聘医学影像学专业人才时，更倾向于招聘具有硕士及以上学历的毕业生。因此，医学影像学专业的毕业生需要不断提高自己的学历水平，以适应市场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3、地区差异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3、地区差异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医学影像学专业的就业地区差异比较明显。在一些发达城市和地区，由于医疗资源丰富，对于医学影像学专业的需求较大。而在一些欠发达地区和农村地区，由于医疗资源相对匮乏，对于医学影像学专业的需求较小。因此，医学影像学专业的毕业生需要根据自己的实际情况选择就业地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4、专业方向多样化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4、专业方向多样化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医学影像学专业所涉及的领域非常广泛，包括X光、CT、MRI、超声、核医学等多个领域。因此，毕业生可以根据自己的兴趣和专业方向选择不同的就业领域，增加了就业选择的空间。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三、建议和展望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三、建议和展望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针对当前高校医学影像学专业的就业形势，提出以下建议：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1、毕业生需要不断提高自身的综合素质和技能水平，包括理论知识、实践操作和人际交往能力等方面。可以通过参加实习、参加培训等方式来提升自己的能力。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https://d.book118.com/128057100130006037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17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浅谈高校医学影像学专业就业形势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2024-09-17T22:10:44.615</cp:lastPrinted>
  <dcterms:created xsi:type="dcterms:W3CDTF">2024-09-17T14:10:44Z</dcterms:created>
  <dcterms:modified xsi:type="dcterms:W3CDTF">2024-09-17T14:10:52Z</dcterms:modified>
</cp:coreProperties>
</file>