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18624-7127-4DB4-96FA-1472C9978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B32DE-9652-4F8D-9F2B-A9BD5F1EB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1F627-93FC-4D75-B67F-9A0BA22C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2EC97-FC9E-46D0-9B2A-04D614EE0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8F975F-1D80-4E89-84BB-4B9CFC401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BDA6D3-57D8-4ECC-8E03-D15941636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21D7FF-B4FE-4F77-A82B-BE6E7C542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D5D79-C6A5-405E-BC6E-85CDA2CCA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1ED13-942C-4AC5-911F-A382EA464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F6C48-B11B-4C70-9E21-AD9F5FEEE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E8EF8-150A-4B1B-B22A-EBC294D8B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610251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样本空间与事件的概念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样本空间与事件的关系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样本空间与事件在统计学中的应用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6" r="165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52" r="1715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样本空间是一个概率论中的基本概念，指随机试验所有可能结果的集合。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样本空间中的任意两个不同元素是互斥的，即它们不可能同时发生。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样本空间包含了随机试验所有可能的结果，具有完备性。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样本空间中的元素可以是可数的，也可以是不可数的，这取决于具体的随机试验。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样本空间定义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互斥性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完备性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可数性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02" r="326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47" r="284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由有限或可数无限个元素组成的样本空间，如掷骰子、抛硬币等试验的样本空间。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离散样本空间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由连续变化的实数或复数等构成的样本空间，如测量长度、时间等试验的样本空间。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连续样本空间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72" r="167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测量某物体的长度，其样本空间为所有可能的长度值组成的连续区间。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掷一枚骰子，其样本空间为{1,2,3,4,5,6}。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抛一枚硬币，其样本空间为{正面,反面}。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样本空间的示例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事件是样本空间的一个子集，表示某次随机试验中可能出现的结果的集合。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事件用大写字母表示，如A、B、C等。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样本空间是包含所有可能结果的集合，而事件则是其中的一部分。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两个事件不可能同时发生，即它们的交集为空集。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互斥事件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两个事件中，一个事件发生必然导致另一个事件不发生，即它们的并集为全集，且交集为空集。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对立事件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一个事件的发生不影响另一个事件的发生概率。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独立事件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事件的性质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不可能事件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在每次试验中都不会发生的事件，其概率为0。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随机事件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在每次试验中可能发生也可能不发生的事件，其概率介于0和1之间。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必然事件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在每次试验中都会发生的事件，其概率为1。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事件的分类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样本空间与事件的关系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14" b="11914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事件是样本空间中满足一定条件的样本点组成的集合，即事件是样本空间的子集。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事件发生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当且仅当样本点属于事件对应的集合时，称该事件发生。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事件分类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根据事件包含样本点的多少，可以将事件分为必然事件、不可能事件和随机事件。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事件是样本空间的子集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事件的运算包括并、交、差、补等集合运算，通过这些运算可以得到新的事件。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事件运算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事件概率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事件之间可能存在包含、相等、互斥、对立等关系，这些关系反映了事件之间的内在联系和区别。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事件的概率是衡量事件发生可能性的数值指标，可以通过概率加法公式、乘法公式等计算得到。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事件的运算与关系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https://d.book118.com/128061025104006037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2024-09-17T14:08:42.674</cp:lastPrinted>
  <dcterms:created xsi:type="dcterms:W3CDTF">2024-09-17T06:08:42Z</dcterms:created>
  <dcterms:modified xsi:type="dcterms:W3CDTF">2024-09-17T06:08:44Z</dcterms:modified>
</cp:coreProperties>
</file>