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11CB2-AB77-4294-84F0-EFF82825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69F6D-E44A-48E2-8EE2-6422C3ED2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475C0-EDC6-4217-BB66-E04B56CA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5B37F-D3F4-476C-96A2-D07729C99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B6B584-2EF8-45F4-B060-B67ACA0E6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41F9E-8288-4C67-985C-9AF86F8A9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95665-DC6C-42BD-BB7F-F1153F8A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0EE5A-7200-436A-923F-20EB9A81E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957A2-4F14-49A6-A8EB-D9172B3A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DC706-5DB7-4288-851B-71FBB771D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CA996-03F3-4964-821C-51724D60B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111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手机短视频拍摄实战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手机短视频拍摄设备选型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拍摄技巧与构图方法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后期编辑与特效处理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运营推广与粉丝互动策略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短视频概述与发展趋势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短视频是一种时长通常在1分钟以内，以手机为主要拍摄和播放工具，具有社交属性的视频内容。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时长短、内容精炼、观看便捷、社交属性强。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行业发展现状与前景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短视频行业经历了爆发式增长，各大平台竞争激烈，内容创作者数量激增，优质内容不断涌现。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随着5G技术的普及和AI技术的发展，短视频行业将迎来更多创新，内容将更加多元化和个性化。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娱乐消遣、获取信息、社交互动、自我表达。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短视频市场潜力巨大，广告、电商、知识付费等多元化盈利模式逐渐成熟，未来将更加注重内容创新和用户体验。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用户需求与市场分析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手机短视频拍摄设备选型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选择处理器强大、运行内存充足、拍摄性能出色的手机，如华为P系列、小米MIX系列等。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高性能手机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防抖性能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优先考虑摄像头数量、像素、光圈大小、传感器等硬件配置，以获得更好的画质和拍摄效果。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对于运动拍摄和手持拍摄，选择具备光学防抖或电子防抖功能的手机，以减少画面抖动。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手机类型及性能要求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对于运动拍摄和需要平滑移动镜头的场景，选择一款合适的手机稳定器能够大大提升画面稳定性，如大疆OSMO Mobile、智云Smooth等。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三脚架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轻便且稳定性好的三脚架是拍摄固定镜头和长时间曝光的必备工具，如曼富图、捷信等品牌的三脚架。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根据拍摄需求，还可以考虑购买外接麦克风、补光灯、反光板等辅助设备，以提升音质和光线效果。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7375" b="7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辅助设备推荐（三脚架、稳定器等）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选购建议与预算规划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在购买前明确自己的拍摄需求和预算，避免盲目购买不必要的设备。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在性能和价格之间做出权衡，选择性价比较高的设备。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为未来的设备升级和购买新配件预留一定的预算空间。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在购买前尽可能试用不同品牌和型号的设备，以便做出更明智的选择。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性价比考虑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预留预算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试用与比较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拍摄技巧与构图方法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利用日出日落时的柔和光线，营造温馨氛围。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自然光拍摄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借助室内灯光、手电筒等，创造不同光影效果。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人工光源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挑选具有特色或符合主题的拍摄地点，如城市风光、自然风光、室内环境等。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光线运用和场景选择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三分法构图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对称构图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引导线构图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构图原则及实例分析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将画面分为三等分，将重要元素放在分割线或交点上，增加视觉冲击力。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利用左右对称或上下对称，营造平衡和谐的画面。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运用线条引导观众视线，突出主体。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结合具体案例，讲解构图原则在实际拍摄中的运用。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慢动作与快动作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角度变换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特效运用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创意拍摄手法探讨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通过改变视频播放速度，展现细节或增强动感。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运用手机内置的特效功能，如滤镜、转场、贴纸等，提升视频趣味性。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尝试不同拍摄角度，如俯拍、仰拍、旋转等，增加视觉多样性。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鼓励创新思维，结合主题和场景，探索独特的拍摄手法和表达方式。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后期编辑与特效处理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视频剪辑软件介绍及操作指南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常用视频剪辑软件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介绍市面上流行的视频剪辑软件，如Adobe Premiere Pro、Final Cut Pro、DaVinci Resolve等，分析它们的特点和适用场景。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软件界面与工具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详细讲解所选软件的界面布局、工具栏功能、时间线编辑等基础知识。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从导入素材、剪辑片段、添加效果到导出成品，系统介绍视频剪辑的完整流程。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https://d.book118.com/128061116014006036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2024-09-15T05:41:42.544</cp:lastPrinted>
  <dcterms:created xsi:type="dcterms:W3CDTF">2024-09-14T21:41:42Z</dcterms:created>
  <dcterms:modified xsi:type="dcterms:W3CDTF">2024-09-14T21:41:44Z</dcterms:modified>
</cp:coreProperties>
</file>